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handoutMasterIdLst>
    <p:handoutMasterId r:id="rId43"/>
  </p:handoutMasterIdLst>
  <p:sldIdLst>
    <p:sldId id="476" r:id="rId2"/>
    <p:sldId id="368" r:id="rId3"/>
    <p:sldId id="453" r:id="rId4"/>
    <p:sldId id="372" r:id="rId5"/>
    <p:sldId id="334" r:id="rId6"/>
    <p:sldId id="477" r:id="rId7"/>
    <p:sldId id="478" r:id="rId8"/>
    <p:sldId id="479" r:id="rId9"/>
    <p:sldId id="483" r:id="rId10"/>
    <p:sldId id="484" r:id="rId11"/>
    <p:sldId id="481" r:id="rId12"/>
    <p:sldId id="373" r:id="rId13"/>
    <p:sldId id="374" r:id="rId14"/>
    <p:sldId id="361" r:id="rId15"/>
    <p:sldId id="408" r:id="rId16"/>
    <p:sldId id="375" r:id="rId17"/>
    <p:sldId id="377" r:id="rId18"/>
    <p:sldId id="362" r:id="rId19"/>
    <p:sldId id="380" r:id="rId20"/>
    <p:sldId id="381" r:id="rId21"/>
    <p:sldId id="382" r:id="rId22"/>
    <p:sldId id="475" r:id="rId23"/>
    <p:sldId id="437" r:id="rId24"/>
    <p:sldId id="443" r:id="rId25"/>
    <p:sldId id="438" r:id="rId26"/>
    <p:sldId id="439" r:id="rId27"/>
    <p:sldId id="440" r:id="rId28"/>
    <p:sldId id="441" r:id="rId29"/>
    <p:sldId id="442" r:id="rId30"/>
    <p:sldId id="448" r:id="rId31"/>
    <p:sldId id="449" r:id="rId32"/>
    <p:sldId id="450" r:id="rId33"/>
    <p:sldId id="451" r:id="rId34"/>
    <p:sldId id="363" r:id="rId35"/>
    <p:sldId id="390" r:id="rId36"/>
    <p:sldId id="393" r:id="rId37"/>
    <p:sldId id="398" r:id="rId38"/>
    <p:sldId id="399" r:id="rId39"/>
    <p:sldId id="400" r:id="rId40"/>
    <p:sldId id="313" r:id="rId4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76FA7"/>
    <a:srgbClr val="5598C7"/>
    <a:srgbClr val="006600"/>
    <a:srgbClr val="0000CC"/>
    <a:srgbClr val="2E7FA4"/>
    <a:srgbClr val="0066CC"/>
    <a:srgbClr val="3333FF"/>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3" autoAdjust="0"/>
    <p:restoredTop sz="62017" autoAdjust="0"/>
  </p:normalViewPr>
  <p:slideViewPr>
    <p:cSldViewPr>
      <p:cViewPr>
        <p:scale>
          <a:sx n="85" d="100"/>
          <a:sy n="85" d="100"/>
        </p:scale>
        <p:origin x="2568" y="-48"/>
      </p:cViewPr>
      <p:guideLst>
        <p:guide orient="horz" pos="2160"/>
        <p:guide pos="2880"/>
      </p:guideLst>
    </p:cSldViewPr>
  </p:slideViewPr>
  <p:notesTextViewPr>
    <p:cViewPr>
      <p:scale>
        <a:sx n="1" d="1"/>
        <a:sy n="1" d="1"/>
      </p:scale>
      <p:origin x="0" y="0"/>
    </p:cViewPr>
  </p:notesTextViewPr>
  <p:sorterViewPr>
    <p:cViewPr>
      <p:scale>
        <a:sx n="66" d="100"/>
        <a:sy n="66" d="100"/>
      </p:scale>
      <p:origin x="0" y="10242"/>
    </p:cViewPr>
  </p:sorterViewPr>
  <p:notesViewPr>
    <p:cSldViewPr>
      <p:cViewPr varScale="1">
        <p:scale>
          <a:sx n="55" d="100"/>
          <a:sy n="55" d="100"/>
        </p:scale>
        <p:origin x="-2880"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0A942-DF3F-431D-AD6D-126034DF5B7B}"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B968DD3-FFC7-41B9-9C1F-EF23799E97E2}">
      <dgm:prSet phldrT="[Text]"/>
      <dgm:spPr/>
      <dgm:t>
        <a:bodyPr/>
        <a:lstStyle/>
        <a:p>
          <a:r>
            <a:rPr lang="en-US" dirty="0" smtClean="0">
              <a:latin typeface="Arial"/>
              <a:cs typeface="Arial"/>
            </a:rPr>
            <a:t>SCIENCE!</a:t>
          </a:r>
          <a:endParaRPr lang="en-US" dirty="0">
            <a:latin typeface="Arial"/>
            <a:cs typeface="Arial"/>
          </a:endParaRPr>
        </a:p>
      </dgm:t>
    </dgm:pt>
    <dgm:pt modelId="{81A3A008-5AF5-4096-A871-BEFA374C08C6}" type="parTrans" cxnId="{69571205-D87F-44AB-916D-245C4B46CED2}">
      <dgm:prSet/>
      <dgm:spPr/>
      <dgm:t>
        <a:bodyPr/>
        <a:lstStyle/>
        <a:p>
          <a:endParaRPr lang="en-US">
            <a:latin typeface="Arial"/>
            <a:cs typeface="Arial"/>
          </a:endParaRPr>
        </a:p>
      </dgm:t>
    </dgm:pt>
    <dgm:pt modelId="{4F1E8AF9-6FD9-4474-BD93-9C01420F47A8}" type="sibTrans" cxnId="{69571205-D87F-44AB-916D-245C4B46CED2}">
      <dgm:prSet/>
      <dgm:spPr/>
      <dgm:t>
        <a:bodyPr/>
        <a:lstStyle/>
        <a:p>
          <a:endParaRPr lang="en-US">
            <a:latin typeface="Arial"/>
            <a:cs typeface="Arial"/>
          </a:endParaRPr>
        </a:p>
      </dgm:t>
    </dgm:pt>
    <dgm:pt modelId="{181843B2-5C26-4A6B-ACF4-BA94E087403E}">
      <dgm:prSet phldrT="[Text]"/>
      <dgm:spPr/>
      <dgm:t>
        <a:bodyPr/>
        <a:lstStyle/>
        <a:p>
          <a:r>
            <a:rPr lang="en-US" dirty="0" smtClean="0">
              <a:latin typeface="Arial"/>
              <a:cs typeface="Arial"/>
            </a:rPr>
            <a:t>PS</a:t>
          </a:r>
          <a:endParaRPr lang="en-US" dirty="0">
            <a:latin typeface="Arial"/>
            <a:cs typeface="Arial"/>
          </a:endParaRPr>
        </a:p>
      </dgm:t>
    </dgm:pt>
    <dgm:pt modelId="{71FC994E-6F82-4F11-9D24-76E48F70B613}" type="parTrans" cxnId="{D255E94D-2A68-492A-BCCF-8E050F0BEC82}">
      <dgm:prSet/>
      <dgm:spPr/>
      <dgm:t>
        <a:bodyPr/>
        <a:lstStyle/>
        <a:p>
          <a:endParaRPr lang="en-US">
            <a:latin typeface="Arial"/>
            <a:cs typeface="Arial"/>
          </a:endParaRPr>
        </a:p>
      </dgm:t>
    </dgm:pt>
    <dgm:pt modelId="{7960C192-9999-4ABC-B7D2-C40525C98F78}" type="sibTrans" cxnId="{D255E94D-2A68-492A-BCCF-8E050F0BEC82}">
      <dgm:prSet/>
      <dgm:spPr/>
      <dgm:t>
        <a:bodyPr/>
        <a:lstStyle/>
        <a:p>
          <a:endParaRPr lang="en-US">
            <a:latin typeface="Arial"/>
            <a:cs typeface="Arial"/>
          </a:endParaRPr>
        </a:p>
      </dgm:t>
    </dgm:pt>
    <dgm:pt modelId="{81EB024A-AD28-43F8-89E6-2D3AA2776536}">
      <dgm:prSet phldrT="[Text]"/>
      <dgm:spPr/>
      <dgm:t>
        <a:bodyPr/>
        <a:lstStyle/>
        <a:p>
          <a:r>
            <a:rPr lang="en-US" dirty="0" smtClean="0">
              <a:latin typeface="Arial"/>
              <a:cs typeface="Arial"/>
            </a:rPr>
            <a:t>PS1</a:t>
          </a:r>
          <a:endParaRPr lang="en-US" dirty="0">
            <a:latin typeface="Arial"/>
            <a:cs typeface="Arial"/>
          </a:endParaRPr>
        </a:p>
      </dgm:t>
    </dgm:pt>
    <dgm:pt modelId="{6A776F4C-78B9-4044-8D93-21AA718851E5}" type="parTrans" cxnId="{066900A1-3E42-4E6F-BE3A-1BE2EC356E70}">
      <dgm:prSet/>
      <dgm:spPr/>
      <dgm:t>
        <a:bodyPr/>
        <a:lstStyle/>
        <a:p>
          <a:endParaRPr lang="en-US">
            <a:latin typeface="Arial"/>
            <a:cs typeface="Arial"/>
          </a:endParaRPr>
        </a:p>
      </dgm:t>
    </dgm:pt>
    <dgm:pt modelId="{F9BDDEC3-A859-41E2-BCFF-3C7152A97D9B}" type="sibTrans" cxnId="{066900A1-3E42-4E6F-BE3A-1BE2EC356E70}">
      <dgm:prSet/>
      <dgm:spPr/>
      <dgm:t>
        <a:bodyPr/>
        <a:lstStyle/>
        <a:p>
          <a:endParaRPr lang="en-US">
            <a:latin typeface="Arial"/>
            <a:cs typeface="Arial"/>
          </a:endParaRPr>
        </a:p>
      </dgm:t>
    </dgm:pt>
    <dgm:pt modelId="{9AE6D772-F49C-462E-822C-6A22EA45D49A}">
      <dgm:prSet phldrT="[Text]"/>
      <dgm:spPr/>
      <dgm:t>
        <a:bodyPr/>
        <a:lstStyle/>
        <a:p>
          <a:r>
            <a:rPr lang="en-US" dirty="0" smtClean="0">
              <a:latin typeface="Arial"/>
              <a:cs typeface="Arial"/>
            </a:rPr>
            <a:t>PS2</a:t>
          </a:r>
          <a:endParaRPr lang="en-US" dirty="0">
            <a:latin typeface="Arial"/>
            <a:cs typeface="Arial"/>
          </a:endParaRPr>
        </a:p>
      </dgm:t>
    </dgm:pt>
    <dgm:pt modelId="{82B15AA8-2DE8-4387-BCBB-21EF1C8EE0B4}" type="parTrans" cxnId="{E1B9F020-F3F2-49CD-A7D8-4C21E0EB9196}">
      <dgm:prSet/>
      <dgm:spPr/>
      <dgm:t>
        <a:bodyPr/>
        <a:lstStyle/>
        <a:p>
          <a:endParaRPr lang="en-US">
            <a:latin typeface="Arial"/>
            <a:cs typeface="Arial"/>
          </a:endParaRPr>
        </a:p>
      </dgm:t>
    </dgm:pt>
    <dgm:pt modelId="{137BDE4F-B20A-4790-8369-6D6B33FC4D77}" type="sibTrans" cxnId="{E1B9F020-F3F2-49CD-A7D8-4C21E0EB9196}">
      <dgm:prSet/>
      <dgm:spPr/>
      <dgm:t>
        <a:bodyPr/>
        <a:lstStyle/>
        <a:p>
          <a:endParaRPr lang="en-US">
            <a:latin typeface="Arial"/>
            <a:cs typeface="Arial"/>
          </a:endParaRPr>
        </a:p>
      </dgm:t>
    </dgm:pt>
    <dgm:pt modelId="{9B722157-84FB-47A7-B7CB-88142E31A78A}">
      <dgm:prSet phldrT="[Text]"/>
      <dgm:spPr/>
      <dgm:t>
        <a:bodyPr/>
        <a:lstStyle/>
        <a:p>
          <a:r>
            <a:rPr lang="en-US" dirty="0" smtClean="0">
              <a:latin typeface="Arial"/>
              <a:cs typeface="Arial"/>
            </a:rPr>
            <a:t>ETS</a:t>
          </a:r>
          <a:endParaRPr lang="en-US" dirty="0">
            <a:latin typeface="Arial"/>
            <a:cs typeface="Arial"/>
          </a:endParaRPr>
        </a:p>
      </dgm:t>
    </dgm:pt>
    <dgm:pt modelId="{3D2D4B91-556B-4F80-A1B6-183F52676370}" type="parTrans" cxnId="{D9454D4E-C28E-4391-B3B6-9F93D9BB48A0}">
      <dgm:prSet/>
      <dgm:spPr/>
      <dgm:t>
        <a:bodyPr/>
        <a:lstStyle/>
        <a:p>
          <a:endParaRPr lang="en-US">
            <a:latin typeface="Arial"/>
            <a:cs typeface="Arial"/>
          </a:endParaRPr>
        </a:p>
      </dgm:t>
    </dgm:pt>
    <dgm:pt modelId="{4917374D-7171-4151-AACC-05E2E73A0218}" type="sibTrans" cxnId="{D9454D4E-C28E-4391-B3B6-9F93D9BB48A0}">
      <dgm:prSet/>
      <dgm:spPr/>
      <dgm:t>
        <a:bodyPr/>
        <a:lstStyle/>
        <a:p>
          <a:endParaRPr lang="en-US">
            <a:latin typeface="Arial"/>
            <a:cs typeface="Arial"/>
          </a:endParaRPr>
        </a:p>
      </dgm:t>
    </dgm:pt>
    <dgm:pt modelId="{AC3AC762-53A5-4D78-AFCB-554E848B1E0F}">
      <dgm:prSet phldrT="[Text]"/>
      <dgm:spPr/>
      <dgm:t>
        <a:bodyPr/>
        <a:lstStyle/>
        <a:p>
          <a:r>
            <a:rPr lang="en-US" dirty="0" smtClean="0">
              <a:latin typeface="Arial"/>
              <a:cs typeface="Arial"/>
            </a:rPr>
            <a:t>ETS1</a:t>
          </a:r>
          <a:endParaRPr lang="en-US" dirty="0">
            <a:latin typeface="Arial"/>
            <a:cs typeface="Arial"/>
          </a:endParaRPr>
        </a:p>
      </dgm:t>
    </dgm:pt>
    <dgm:pt modelId="{BBA5337F-2E0D-4DE7-AFCE-C31C732AE4C3}" type="parTrans" cxnId="{D7A4285F-A9B0-48DE-8EA2-8DA45CBE32C9}">
      <dgm:prSet/>
      <dgm:spPr/>
      <dgm:t>
        <a:bodyPr/>
        <a:lstStyle/>
        <a:p>
          <a:endParaRPr lang="en-US">
            <a:latin typeface="Arial"/>
            <a:cs typeface="Arial"/>
          </a:endParaRPr>
        </a:p>
      </dgm:t>
    </dgm:pt>
    <dgm:pt modelId="{5A3E8099-E95E-4BD4-AA22-3512936F3BBA}" type="sibTrans" cxnId="{D7A4285F-A9B0-48DE-8EA2-8DA45CBE32C9}">
      <dgm:prSet/>
      <dgm:spPr/>
      <dgm:t>
        <a:bodyPr/>
        <a:lstStyle/>
        <a:p>
          <a:endParaRPr lang="en-US">
            <a:latin typeface="Arial"/>
            <a:cs typeface="Arial"/>
          </a:endParaRPr>
        </a:p>
      </dgm:t>
    </dgm:pt>
    <dgm:pt modelId="{E01C21B8-632B-4168-BB5A-9BB1B9861D46}">
      <dgm:prSet/>
      <dgm:spPr/>
      <dgm:t>
        <a:bodyPr/>
        <a:lstStyle/>
        <a:p>
          <a:r>
            <a:rPr lang="en-US" dirty="0" smtClean="0">
              <a:latin typeface="Arial"/>
              <a:cs typeface="Arial"/>
            </a:rPr>
            <a:t>LS</a:t>
          </a:r>
          <a:endParaRPr lang="en-US" dirty="0">
            <a:latin typeface="Arial"/>
            <a:cs typeface="Arial"/>
          </a:endParaRPr>
        </a:p>
      </dgm:t>
    </dgm:pt>
    <dgm:pt modelId="{3F9D70A8-B754-4294-8C09-42666B1CFDF6}" type="parTrans" cxnId="{2B0F6E28-964F-4BB9-8995-BBEC030FE700}">
      <dgm:prSet/>
      <dgm:spPr/>
      <dgm:t>
        <a:bodyPr/>
        <a:lstStyle/>
        <a:p>
          <a:endParaRPr lang="en-US">
            <a:latin typeface="Arial"/>
            <a:cs typeface="Arial"/>
          </a:endParaRPr>
        </a:p>
      </dgm:t>
    </dgm:pt>
    <dgm:pt modelId="{E243D9AF-55EE-4473-BE5A-2EE320C34E80}" type="sibTrans" cxnId="{2B0F6E28-964F-4BB9-8995-BBEC030FE700}">
      <dgm:prSet/>
      <dgm:spPr/>
      <dgm:t>
        <a:bodyPr/>
        <a:lstStyle/>
        <a:p>
          <a:endParaRPr lang="en-US">
            <a:latin typeface="Arial"/>
            <a:cs typeface="Arial"/>
          </a:endParaRPr>
        </a:p>
      </dgm:t>
    </dgm:pt>
    <dgm:pt modelId="{D7A7FEEE-27CF-4724-A054-AC4491CDD8DD}">
      <dgm:prSet/>
      <dgm:spPr/>
      <dgm:t>
        <a:bodyPr/>
        <a:lstStyle/>
        <a:p>
          <a:r>
            <a:rPr lang="en-US" dirty="0" smtClean="0">
              <a:latin typeface="Arial"/>
              <a:cs typeface="Arial"/>
            </a:rPr>
            <a:t>ESS</a:t>
          </a:r>
          <a:endParaRPr lang="en-US" dirty="0">
            <a:latin typeface="Arial"/>
            <a:cs typeface="Arial"/>
          </a:endParaRPr>
        </a:p>
      </dgm:t>
    </dgm:pt>
    <dgm:pt modelId="{0E36A604-8581-4D25-954D-A1FAA9F80A21}" type="parTrans" cxnId="{2C7B5815-2D3A-45F0-B4F9-EAAB1417B6F7}">
      <dgm:prSet/>
      <dgm:spPr/>
      <dgm:t>
        <a:bodyPr/>
        <a:lstStyle/>
        <a:p>
          <a:endParaRPr lang="en-US">
            <a:latin typeface="Arial"/>
            <a:cs typeface="Arial"/>
          </a:endParaRPr>
        </a:p>
      </dgm:t>
    </dgm:pt>
    <dgm:pt modelId="{6E0741F8-8189-465B-AEA2-D14B98057E8B}" type="sibTrans" cxnId="{2C7B5815-2D3A-45F0-B4F9-EAAB1417B6F7}">
      <dgm:prSet/>
      <dgm:spPr/>
      <dgm:t>
        <a:bodyPr/>
        <a:lstStyle/>
        <a:p>
          <a:endParaRPr lang="en-US">
            <a:latin typeface="Arial"/>
            <a:cs typeface="Arial"/>
          </a:endParaRPr>
        </a:p>
      </dgm:t>
    </dgm:pt>
    <dgm:pt modelId="{E1B37D91-89B5-479C-966F-92514BA40B57}">
      <dgm:prSet/>
      <dgm:spPr/>
      <dgm:t>
        <a:bodyPr/>
        <a:lstStyle/>
        <a:p>
          <a:r>
            <a:rPr lang="en-US" dirty="0" smtClean="0">
              <a:latin typeface="Arial"/>
              <a:cs typeface="Arial"/>
            </a:rPr>
            <a:t>PS3</a:t>
          </a:r>
          <a:endParaRPr lang="en-US" dirty="0">
            <a:latin typeface="Arial"/>
            <a:cs typeface="Arial"/>
          </a:endParaRPr>
        </a:p>
      </dgm:t>
    </dgm:pt>
    <dgm:pt modelId="{2D80C7A6-20C4-477A-98C1-B004A7463F0F}" type="parTrans" cxnId="{0D681086-D9ED-4240-9759-230CDC91861B}">
      <dgm:prSet/>
      <dgm:spPr/>
      <dgm:t>
        <a:bodyPr/>
        <a:lstStyle/>
        <a:p>
          <a:endParaRPr lang="en-US">
            <a:latin typeface="Arial"/>
            <a:cs typeface="Arial"/>
          </a:endParaRPr>
        </a:p>
      </dgm:t>
    </dgm:pt>
    <dgm:pt modelId="{10589FB3-3EC3-45A8-867A-A503BF37FD7C}" type="sibTrans" cxnId="{0D681086-D9ED-4240-9759-230CDC91861B}">
      <dgm:prSet/>
      <dgm:spPr/>
      <dgm:t>
        <a:bodyPr/>
        <a:lstStyle/>
        <a:p>
          <a:endParaRPr lang="en-US">
            <a:latin typeface="Arial"/>
            <a:cs typeface="Arial"/>
          </a:endParaRPr>
        </a:p>
      </dgm:t>
    </dgm:pt>
    <dgm:pt modelId="{73CA2AC8-9435-4DC4-A48C-F5AC8A126026}">
      <dgm:prSet/>
      <dgm:spPr/>
      <dgm:t>
        <a:bodyPr/>
        <a:lstStyle/>
        <a:p>
          <a:r>
            <a:rPr lang="en-US" dirty="0" smtClean="0">
              <a:latin typeface="Arial"/>
              <a:cs typeface="Arial"/>
            </a:rPr>
            <a:t>PS4</a:t>
          </a:r>
          <a:endParaRPr lang="en-US" dirty="0">
            <a:latin typeface="Arial"/>
            <a:cs typeface="Arial"/>
          </a:endParaRPr>
        </a:p>
      </dgm:t>
    </dgm:pt>
    <dgm:pt modelId="{91BF1A31-6788-4CC1-A505-12BDA0DF27D4}" type="parTrans" cxnId="{F9AF39EF-337A-4988-855D-2077764BCB5E}">
      <dgm:prSet/>
      <dgm:spPr/>
      <dgm:t>
        <a:bodyPr/>
        <a:lstStyle/>
        <a:p>
          <a:endParaRPr lang="en-US">
            <a:latin typeface="Arial"/>
            <a:cs typeface="Arial"/>
          </a:endParaRPr>
        </a:p>
      </dgm:t>
    </dgm:pt>
    <dgm:pt modelId="{3FBDDA4E-7446-4BA1-9D88-01B362D15EC0}" type="sibTrans" cxnId="{F9AF39EF-337A-4988-855D-2077764BCB5E}">
      <dgm:prSet/>
      <dgm:spPr/>
      <dgm:t>
        <a:bodyPr/>
        <a:lstStyle/>
        <a:p>
          <a:endParaRPr lang="en-US">
            <a:latin typeface="Arial"/>
            <a:cs typeface="Arial"/>
          </a:endParaRPr>
        </a:p>
      </dgm:t>
    </dgm:pt>
    <dgm:pt modelId="{D3EA79FE-EC84-4A4E-B9EB-EEF1C693E003}">
      <dgm:prSet/>
      <dgm:spPr/>
      <dgm:t>
        <a:bodyPr/>
        <a:lstStyle/>
        <a:p>
          <a:r>
            <a:rPr lang="en-US" dirty="0" smtClean="0">
              <a:latin typeface="Arial"/>
              <a:cs typeface="Arial"/>
            </a:rPr>
            <a:t>LS1</a:t>
          </a:r>
          <a:endParaRPr lang="en-US" dirty="0">
            <a:latin typeface="Arial"/>
            <a:cs typeface="Arial"/>
          </a:endParaRPr>
        </a:p>
      </dgm:t>
    </dgm:pt>
    <dgm:pt modelId="{D1B9E42D-AED6-4D87-AAD1-122740B6AAD6}" type="parTrans" cxnId="{6292FE8F-015D-49DA-98AF-C52205313539}">
      <dgm:prSet/>
      <dgm:spPr/>
      <dgm:t>
        <a:bodyPr/>
        <a:lstStyle/>
        <a:p>
          <a:endParaRPr lang="en-US">
            <a:latin typeface="Arial"/>
            <a:cs typeface="Arial"/>
          </a:endParaRPr>
        </a:p>
      </dgm:t>
    </dgm:pt>
    <dgm:pt modelId="{EFBD45B6-44AD-4B9D-9E85-9A7A9CB246F5}" type="sibTrans" cxnId="{6292FE8F-015D-49DA-98AF-C52205313539}">
      <dgm:prSet/>
      <dgm:spPr/>
      <dgm:t>
        <a:bodyPr/>
        <a:lstStyle/>
        <a:p>
          <a:endParaRPr lang="en-US">
            <a:latin typeface="Arial"/>
            <a:cs typeface="Arial"/>
          </a:endParaRPr>
        </a:p>
      </dgm:t>
    </dgm:pt>
    <dgm:pt modelId="{F48546B1-D21B-491E-827F-BDAFDC8A0667}">
      <dgm:prSet/>
      <dgm:spPr/>
      <dgm:t>
        <a:bodyPr/>
        <a:lstStyle/>
        <a:p>
          <a:r>
            <a:rPr lang="en-US" dirty="0" smtClean="0">
              <a:latin typeface="Arial"/>
              <a:cs typeface="Arial"/>
            </a:rPr>
            <a:t>LS2</a:t>
          </a:r>
          <a:endParaRPr lang="en-US" dirty="0">
            <a:latin typeface="Arial"/>
            <a:cs typeface="Arial"/>
          </a:endParaRPr>
        </a:p>
      </dgm:t>
    </dgm:pt>
    <dgm:pt modelId="{097644E1-CA3A-4066-A931-70D9EB1F488B}" type="parTrans" cxnId="{63EE91DF-D154-45CE-9975-6D96716B4D6E}">
      <dgm:prSet/>
      <dgm:spPr/>
      <dgm:t>
        <a:bodyPr/>
        <a:lstStyle/>
        <a:p>
          <a:endParaRPr lang="en-US">
            <a:latin typeface="Arial"/>
            <a:cs typeface="Arial"/>
          </a:endParaRPr>
        </a:p>
      </dgm:t>
    </dgm:pt>
    <dgm:pt modelId="{DCA2D508-C03B-47EB-A95E-73C4BA7730FC}" type="sibTrans" cxnId="{63EE91DF-D154-45CE-9975-6D96716B4D6E}">
      <dgm:prSet/>
      <dgm:spPr/>
      <dgm:t>
        <a:bodyPr/>
        <a:lstStyle/>
        <a:p>
          <a:endParaRPr lang="en-US">
            <a:latin typeface="Arial"/>
            <a:cs typeface="Arial"/>
          </a:endParaRPr>
        </a:p>
      </dgm:t>
    </dgm:pt>
    <dgm:pt modelId="{D4BC3563-28F4-4721-A5E7-2D0376F3DDF2}">
      <dgm:prSet/>
      <dgm:spPr/>
      <dgm:t>
        <a:bodyPr/>
        <a:lstStyle/>
        <a:p>
          <a:r>
            <a:rPr lang="en-US" dirty="0" smtClean="0">
              <a:latin typeface="Arial"/>
              <a:cs typeface="Arial"/>
            </a:rPr>
            <a:t>LS3</a:t>
          </a:r>
          <a:endParaRPr lang="en-US" dirty="0">
            <a:latin typeface="Arial"/>
            <a:cs typeface="Arial"/>
          </a:endParaRPr>
        </a:p>
      </dgm:t>
    </dgm:pt>
    <dgm:pt modelId="{8B918293-469A-4530-99FF-A2536D697EA2}" type="parTrans" cxnId="{E1375A0E-D27D-4A8C-84D0-053D33C51411}">
      <dgm:prSet/>
      <dgm:spPr/>
      <dgm:t>
        <a:bodyPr/>
        <a:lstStyle/>
        <a:p>
          <a:endParaRPr lang="en-US">
            <a:latin typeface="Arial"/>
            <a:cs typeface="Arial"/>
          </a:endParaRPr>
        </a:p>
      </dgm:t>
    </dgm:pt>
    <dgm:pt modelId="{A038875B-953E-485E-ABCF-FCA0C9494BE1}" type="sibTrans" cxnId="{E1375A0E-D27D-4A8C-84D0-053D33C51411}">
      <dgm:prSet/>
      <dgm:spPr/>
      <dgm:t>
        <a:bodyPr/>
        <a:lstStyle/>
        <a:p>
          <a:endParaRPr lang="en-US">
            <a:latin typeface="Arial"/>
            <a:cs typeface="Arial"/>
          </a:endParaRPr>
        </a:p>
      </dgm:t>
    </dgm:pt>
    <dgm:pt modelId="{755463D3-3FF8-42D3-A272-13165380B3B3}">
      <dgm:prSet/>
      <dgm:spPr/>
      <dgm:t>
        <a:bodyPr/>
        <a:lstStyle/>
        <a:p>
          <a:r>
            <a:rPr lang="en-US" dirty="0" smtClean="0">
              <a:latin typeface="Arial"/>
              <a:cs typeface="Arial"/>
            </a:rPr>
            <a:t>LS4</a:t>
          </a:r>
          <a:endParaRPr lang="en-US" dirty="0">
            <a:latin typeface="Arial"/>
            <a:cs typeface="Arial"/>
          </a:endParaRPr>
        </a:p>
      </dgm:t>
    </dgm:pt>
    <dgm:pt modelId="{3270B8B7-B4B1-420C-8755-E83BAD68489F}" type="parTrans" cxnId="{BDE0CA8F-8F0D-4827-9448-DE23456EF39D}">
      <dgm:prSet/>
      <dgm:spPr/>
      <dgm:t>
        <a:bodyPr/>
        <a:lstStyle/>
        <a:p>
          <a:endParaRPr lang="en-US">
            <a:latin typeface="Arial"/>
            <a:cs typeface="Arial"/>
          </a:endParaRPr>
        </a:p>
      </dgm:t>
    </dgm:pt>
    <dgm:pt modelId="{912A21E3-4F5C-4340-A985-BDE34135E6E4}" type="sibTrans" cxnId="{BDE0CA8F-8F0D-4827-9448-DE23456EF39D}">
      <dgm:prSet/>
      <dgm:spPr/>
      <dgm:t>
        <a:bodyPr/>
        <a:lstStyle/>
        <a:p>
          <a:endParaRPr lang="en-US">
            <a:latin typeface="Arial"/>
            <a:cs typeface="Arial"/>
          </a:endParaRPr>
        </a:p>
      </dgm:t>
    </dgm:pt>
    <dgm:pt modelId="{06013593-934F-444F-BE61-FB075E27E5A4}">
      <dgm:prSet/>
      <dgm:spPr/>
      <dgm:t>
        <a:bodyPr/>
        <a:lstStyle/>
        <a:p>
          <a:r>
            <a:rPr lang="en-US" dirty="0" smtClean="0">
              <a:latin typeface="Arial"/>
              <a:cs typeface="Arial"/>
            </a:rPr>
            <a:t>ESS1</a:t>
          </a:r>
          <a:endParaRPr lang="en-US" dirty="0">
            <a:latin typeface="Arial"/>
            <a:cs typeface="Arial"/>
          </a:endParaRPr>
        </a:p>
      </dgm:t>
    </dgm:pt>
    <dgm:pt modelId="{F2248E4B-9BDE-4D53-A9F6-F7EDE9B63BF3}" type="parTrans" cxnId="{2598DB7C-8AF6-44A1-BA7B-3DD90E90F842}">
      <dgm:prSet/>
      <dgm:spPr/>
      <dgm:t>
        <a:bodyPr/>
        <a:lstStyle/>
        <a:p>
          <a:endParaRPr lang="en-US">
            <a:latin typeface="Arial"/>
            <a:cs typeface="Arial"/>
          </a:endParaRPr>
        </a:p>
      </dgm:t>
    </dgm:pt>
    <dgm:pt modelId="{03E12DB3-FC59-4D95-8B3D-5F35BAACF1E2}" type="sibTrans" cxnId="{2598DB7C-8AF6-44A1-BA7B-3DD90E90F842}">
      <dgm:prSet/>
      <dgm:spPr/>
      <dgm:t>
        <a:bodyPr/>
        <a:lstStyle/>
        <a:p>
          <a:endParaRPr lang="en-US">
            <a:latin typeface="Arial"/>
            <a:cs typeface="Arial"/>
          </a:endParaRPr>
        </a:p>
      </dgm:t>
    </dgm:pt>
    <dgm:pt modelId="{0785710E-A24E-4CB3-BAFE-6555D07C3D7F}">
      <dgm:prSet/>
      <dgm:spPr/>
      <dgm:t>
        <a:bodyPr/>
        <a:lstStyle/>
        <a:p>
          <a:r>
            <a:rPr lang="en-US" dirty="0" smtClean="0">
              <a:latin typeface="Arial"/>
              <a:cs typeface="Arial"/>
            </a:rPr>
            <a:t>ESS2</a:t>
          </a:r>
          <a:endParaRPr lang="en-US" dirty="0">
            <a:latin typeface="Arial"/>
            <a:cs typeface="Arial"/>
          </a:endParaRPr>
        </a:p>
      </dgm:t>
    </dgm:pt>
    <dgm:pt modelId="{56A95DB7-09C3-4AD0-B2CC-CDEC849321B3}" type="parTrans" cxnId="{71C02B86-2CC1-46A0-902D-44CBD08F791C}">
      <dgm:prSet/>
      <dgm:spPr/>
      <dgm:t>
        <a:bodyPr/>
        <a:lstStyle/>
        <a:p>
          <a:endParaRPr lang="en-US">
            <a:latin typeface="Arial"/>
            <a:cs typeface="Arial"/>
          </a:endParaRPr>
        </a:p>
      </dgm:t>
    </dgm:pt>
    <dgm:pt modelId="{3F6A8E5B-D9EB-494D-824A-CEEF7E4AFD35}" type="sibTrans" cxnId="{71C02B86-2CC1-46A0-902D-44CBD08F791C}">
      <dgm:prSet/>
      <dgm:spPr/>
      <dgm:t>
        <a:bodyPr/>
        <a:lstStyle/>
        <a:p>
          <a:endParaRPr lang="en-US">
            <a:latin typeface="Arial"/>
            <a:cs typeface="Arial"/>
          </a:endParaRPr>
        </a:p>
      </dgm:t>
    </dgm:pt>
    <dgm:pt modelId="{212378B0-141C-45AE-982A-F10DE72CFC51}">
      <dgm:prSet/>
      <dgm:spPr/>
      <dgm:t>
        <a:bodyPr/>
        <a:lstStyle/>
        <a:p>
          <a:r>
            <a:rPr lang="en-US" dirty="0" smtClean="0">
              <a:latin typeface="Arial"/>
              <a:cs typeface="Arial"/>
            </a:rPr>
            <a:t>ESS3</a:t>
          </a:r>
          <a:endParaRPr lang="en-US" dirty="0">
            <a:latin typeface="Arial"/>
            <a:cs typeface="Arial"/>
          </a:endParaRPr>
        </a:p>
      </dgm:t>
    </dgm:pt>
    <dgm:pt modelId="{B527B55C-3F5F-4D74-BB6C-93A186D2279D}" type="parTrans" cxnId="{7FCAA1D6-242F-4F8E-B8AD-DC6C1B2F35D7}">
      <dgm:prSet/>
      <dgm:spPr/>
      <dgm:t>
        <a:bodyPr/>
        <a:lstStyle/>
        <a:p>
          <a:endParaRPr lang="en-US">
            <a:latin typeface="Arial"/>
            <a:cs typeface="Arial"/>
          </a:endParaRPr>
        </a:p>
      </dgm:t>
    </dgm:pt>
    <dgm:pt modelId="{F9E92E7F-699F-498D-8E04-5E033211C2D1}" type="sibTrans" cxnId="{7FCAA1D6-242F-4F8E-B8AD-DC6C1B2F35D7}">
      <dgm:prSet/>
      <dgm:spPr/>
      <dgm:t>
        <a:bodyPr/>
        <a:lstStyle/>
        <a:p>
          <a:endParaRPr lang="en-US">
            <a:latin typeface="Arial"/>
            <a:cs typeface="Arial"/>
          </a:endParaRPr>
        </a:p>
      </dgm:t>
    </dgm:pt>
    <dgm:pt modelId="{2D1BD88D-B756-4C79-969F-480AE77D719A}">
      <dgm:prSet/>
      <dgm:spPr/>
      <dgm:t>
        <a:bodyPr/>
        <a:lstStyle/>
        <a:p>
          <a:r>
            <a:rPr lang="en-US" dirty="0" smtClean="0">
              <a:latin typeface="Arial"/>
              <a:cs typeface="Arial"/>
            </a:rPr>
            <a:t>ETS2</a:t>
          </a:r>
          <a:endParaRPr lang="en-US" dirty="0">
            <a:latin typeface="Arial"/>
            <a:cs typeface="Arial"/>
          </a:endParaRPr>
        </a:p>
      </dgm:t>
    </dgm:pt>
    <dgm:pt modelId="{60A1B7FD-6457-4A99-9F2A-E780005FB846}" type="parTrans" cxnId="{EBB3C7EB-8316-4A23-9111-A37552A1FC48}">
      <dgm:prSet/>
      <dgm:spPr/>
      <dgm:t>
        <a:bodyPr/>
        <a:lstStyle/>
        <a:p>
          <a:endParaRPr lang="en-US">
            <a:latin typeface="Arial"/>
            <a:cs typeface="Arial"/>
          </a:endParaRPr>
        </a:p>
      </dgm:t>
    </dgm:pt>
    <dgm:pt modelId="{290553E8-01D0-45EA-AA31-465EF33B5BFA}" type="sibTrans" cxnId="{EBB3C7EB-8316-4A23-9111-A37552A1FC48}">
      <dgm:prSet/>
      <dgm:spPr/>
      <dgm:t>
        <a:bodyPr/>
        <a:lstStyle/>
        <a:p>
          <a:endParaRPr lang="en-US">
            <a:latin typeface="Arial"/>
            <a:cs typeface="Arial"/>
          </a:endParaRPr>
        </a:p>
      </dgm:t>
    </dgm:pt>
    <dgm:pt modelId="{75F5104B-9180-4D23-A92F-F082AECEB0D7}">
      <dgm:prSet/>
      <dgm:spPr/>
      <dgm:t>
        <a:bodyPr/>
        <a:lstStyle/>
        <a:p>
          <a:r>
            <a:rPr lang="en-US" dirty="0" smtClean="0">
              <a:latin typeface="Arial"/>
              <a:cs typeface="Arial"/>
            </a:rPr>
            <a:t>PS1.A</a:t>
          </a:r>
        </a:p>
        <a:p>
          <a:r>
            <a:rPr lang="en-US" dirty="0" smtClean="0">
              <a:latin typeface="Arial"/>
              <a:cs typeface="Arial"/>
            </a:rPr>
            <a:t>PS1.B</a:t>
          </a:r>
        </a:p>
        <a:p>
          <a:r>
            <a:rPr lang="en-US" dirty="0" smtClean="0">
              <a:latin typeface="Arial"/>
              <a:cs typeface="Arial"/>
            </a:rPr>
            <a:t>PS1.C</a:t>
          </a:r>
          <a:endParaRPr lang="en-US" dirty="0">
            <a:latin typeface="Arial"/>
            <a:cs typeface="Arial"/>
          </a:endParaRPr>
        </a:p>
      </dgm:t>
    </dgm:pt>
    <dgm:pt modelId="{9431506D-A3CC-4011-9E8A-E17939500E49}" type="parTrans" cxnId="{C58FA026-210D-431C-829B-3A4AC39CB441}">
      <dgm:prSet/>
      <dgm:spPr/>
      <dgm:t>
        <a:bodyPr/>
        <a:lstStyle/>
        <a:p>
          <a:endParaRPr lang="en-US">
            <a:latin typeface="Arial"/>
            <a:cs typeface="Arial"/>
          </a:endParaRPr>
        </a:p>
      </dgm:t>
    </dgm:pt>
    <dgm:pt modelId="{E751710B-5B84-4ACE-BC1F-4AA8B76C4D8F}" type="sibTrans" cxnId="{C58FA026-210D-431C-829B-3A4AC39CB441}">
      <dgm:prSet/>
      <dgm:spPr/>
      <dgm:t>
        <a:bodyPr/>
        <a:lstStyle/>
        <a:p>
          <a:endParaRPr lang="en-US">
            <a:latin typeface="Arial"/>
            <a:cs typeface="Arial"/>
          </a:endParaRPr>
        </a:p>
      </dgm:t>
    </dgm:pt>
    <dgm:pt modelId="{492F5557-FA71-4C04-8F42-9BF8466ED4C4}">
      <dgm:prSet/>
      <dgm:spPr/>
      <dgm:t>
        <a:bodyPr/>
        <a:lstStyle/>
        <a:p>
          <a:r>
            <a:rPr lang="en-US" dirty="0" smtClean="0">
              <a:latin typeface="Arial"/>
              <a:cs typeface="Arial"/>
            </a:rPr>
            <a:t>PS2.A</a:t>
          </a:r>
        </a:p>
        <a:p>
          <a:r>
            <a:rPr lang="en-US" dirty="0" smtClean="0">
              <a:latin typeface="Arial"/>
              <a:cs typeface="Arial"/>
            </a:rPr>
            <a:t>PS2.B</a:t>
          </a:r>
        </a:p>
        <a:p>
          <a:r>
            <a:rPr lang="en-US" dirty="0" smtClean="0">
              <a:latin typeface="Arial"/>
              <a:cs typeface="Arial"/>
            </a:rPr>
            <a:t>PS2.C</a:t>
          </a:r>
          <a:endParaRPr lang="en-US" dirty="0">
            <a:latin typeface="Arial"/>
            <a:cs typeface="Arial"/>
          </a:endParaRPr>
        </a:p>
      </dgm:t>
    </dgm:pt>
    <dgm:pt modelId="{F9ED66E2-4E46-4E29-8BAC-CEA4CBA32B26}" type="parTrans" cxnId="{41FCC134-FB31-453E-8085-C7550074D49D}">
      <dgm:prSet/>
      <dgm:spPr/>
      <dgm:t>
        <a:bodyPr/>
        <a:lstStyle/>
        <a:p>
          <a:endParaRPr lang="en-US">
            <a:latin typeface="Arial"/>
            <a:cs typeface="Arial"/>
          </a:endParaRPr>
        </a:p>
      </dgm:t>
    </dgm:pt>
    <dgm:pt modelId="{E040F819-C48B-4145-80D0-96E818EAA46A}" type="sibTrans" cxnId="{41FCC134-FB31-453E-8085-C7550074D49D}">
      <dgm:prSet/>
      <dgm:spPr/>
      <dgm:t>
        <a:bodyPr/>
        <a:lstStyle/>
        <a:p>
          <a:endParaRPr lang="en-US">
            <a:latin typeface="Arial"/>
            <a:cs typeface="Arial"/>
          </a:endParaRPr>
        </a:p>
      </dgm:t>
    </dgm:pt>
    <dgm:pt modelId="{7314E4BD-D5F2-4E3C-85BB-A4D2158CDAB9}">
      <dgm:prSet/>
      <dgm:spPr/>
      <dgm:t>
        <a:bodyPr/>
        <a:lstStyle/>
        <a:p>
          <a:r>
            <a:rPr lang="en-US" dirty="0" smtClean="0">
              <a:latin typeface="Arial"/>
              <a:cs typeface="Arial"/>
            </a:rPr>
            <a:t>PS3.A</a:t>
          </a:r>
        </a:p>
        <a:p>
          <a:r>
            <a:rPr lang="en-US" dirty="0" smtClean="0">
              <a:latin typeface="Arial"/>
              <a:cs typeface="Arial"/>
            </a:rPr>
            <a:t>PS3.B</a:t>
          </a:r>
        </a:p>
        <a:p>
          <a:r>
            <a:rPr lang="en-US" dirty="0" smtClean="0">
              <a:latin typeface="Arial"/>
              <a:cs typeface="Arial"/>
            </a:rPr>
            <a:t>PS3.C</a:t>
          </a:r>
        </a:p>
        <a:p>
          <a:r>
            <a:rPr lang="en-US" dirty="0" smtClean="0">
              <a:latin typeface="Arial"/>
              <a:cs typeface="Arial"/>
            </a:rPr>
            <a:t>PS3.D</a:t>
          </a:r>
          <a:endParaRPr lang="en-US" dirty="0">
            <a:latin typeface="Arial"/>
            <a:cs typeface="Arial"/>
          </a:endParaRPr>
        </a:p>
      </dgm:t>
    </dgm:pt>
    <dgm:pt modelId="{D5CDA018-44F6-47FE-BC36-1CFE13536781}" type="parTrans" cxnId="{E106982F-6312-419C-AF4C-F34B9357C8F5}">
      <dgm:prSet/>
      <dgm:spPr/>
      <dgm:t>
        <a:bodyPr/>
        <a:lstStyle/>
        <a:p>
          <a:endParaRPr lang="en-US">
            <a:latin typeface="Arial"/>
            <a:cs typeface="Arial"/>
          </a:endParaRPr>
        </a:p>
      </dgm:t>
    </dgm:pt>
    <dgm:pt modelId="{7EF86A7B-FA50-46AE-AFA7-481C2BB4E7B5}" type="sibTrans" cxnId="{E106982F-6312-419C-AF4C-F34B9357C8F5}">
      <dgm:prSet/>
      <dgm:spPr/>
      <dgm:t>
        <a:bodyPr/>
        <a:lstStyle/>
        <a:p>
          <a:endParaRPr lang="en-US">
            <a:latin typeface="Arial"/>
            <a:cs typeface="Arial"/>
          </a:endParaRPr>
        </a:p>
      </dgm:t>
    </dgm:pt>
    <dgm:pt modelId="{FE1A616C-2369-4266-8117-2554A3A27E04}">
      <dgm:prSet/>
      <dgm:spPr/>
      <dgm:t>
        <a:bodyPr/>
        <a:lstStyle/>
        <a:p>
          <a:r>
            <a:rPr lang="en-US" dirty="0" smtClean="0">
              <a:latin typeface="Arial"/>
              <a:cs typeface="Arial"/>
            </a:rPr>
            <a:t>PS4.A</a:t>
          </a:r>
        </a:p>
        <a:p>
          <a:r>
            <a:rPr lang="en-US" dirty="0" smtClean="0">
              <a:latin typeface="Arial"/>
              <a:cs typeface="Arial"/>
            </a:rPr>
            <a:t>PS4.B</a:t>
          </a:r>
        </a:p>
        <a:p>
          <a:r>
            <a:rPr lang="en-US" dirty="0" smtClean="0">
              <a:latin typeface="Arial"/>
              <a:cs typeface="Arial"/>
            </a:rPr>
            <a:t>PS4.C</a:t>
          </a:r>
          <a:endParaRPr lang="en-US" dirty="0">
            <a:latin typeface="Arial"/>
            <a:cs typeface="Arial"/>
          </a:endParaRPr>
        </a:p>
      </dgm:t>
    </dgm:pt>
    <dgm:pt modelId="{4457B898-F9BD-4C45-80E6-07F7F9480380}" type="parTrans" cxnId="{498B695D-CFC3-4F6E-B137-6E8278A3823D}">
      <dgm:prSet/>
      <dgm:spPr/>
      <dgm:t>
        <a:bodyPr/>
        <a:lstStyle/>
        <a:p>
          <a:endParaRPr lang="en-US">
            <a:latin typeface="Arial"/>
            <a:cs typeface="Arial"/>
          </a:endParaRPr>
        </a:p>
      </dgm:t>
    </dgm:pt>
    <dgm:pt modelId="{1AF43A2E-276D-48EE-8D2C-62732DE0CBF5}" type="sibTrans" cxnId="{498B695D-CFC3-4F6E-B137-6E8278A3823D}">
      <dgm:prSet/>
      <dgm:spPr/>
      <dgm:t>
        <a:bodyPr/>
        <a:lstStyle/>
        <a:p>
          <a:endParaRPr lang="en-US">
            <a:latin typeface="Arial"/>
            <a:cs typeface="Arial"/>
          </a:endParaRPr>
        </a:p>
      </dgm:t>
    </dgm:pt>
    <dgm:pt modelId="{FB8A6037-2C44-48AB-8CD2-09EADE8C7099}">
      <dgm:prSet/>
      <dgm:spPr/>
      <dgm:t>
        <a:bodyPr/>
        <a:lstStyle/>
        <a:p>
          <a:r>
            <a:rPr lang="en-US" dirty="0" smtClean="0">
              <a:latin typeface="Arial"/>
              <a:cs typeface="Arial"/>
            </a:rPr>
            <a:t>LS1.A</a:t>
          </a:r>
        </a:p>
        <a:p>
          <a:r>
            <a:rPr lang="en-US" dirty="0" smtClean="0">
              <a:latin typeface="Arial"/>
              <a:cs typeface="Arial"/>
            </a:rPr>
            <a:t>LS1.B</a:t>
          </a:r>
        </a:p>
        <a:p>
          <a:r>
            <a:rPr lang="en-US" dirty="0" smtClean="0">
              <a:latin typeface="Arial"/>
              <a:cs typeface="Arial"/>
            </a:rPr>
            <a:t>LS1.C</a:t>
          </a:r>
        </a:p>
        <a:p>
          <a:r>
            <a:rPr lang="en-US" dirty="0" smtClean="0">
              <a:latin typeface="Arial"/>
              <a:cs typeface="Arial"/>
            </a:rPr>
            <a:t>LS1.D</a:t>
          </a:r>
          <a:endParaRPr lang="en-US" dirty="0">
            <a:latin typeface="Arial"/>
            <a:cs typeface="Arial"/>
          </a:endParaRPr>
        </a:p>
      </dgm:t>
    </dgm:pt>
    <dgm:pt modelId="{C7F1967C-B8AA-43C2-8B97-178E5943F3D3}" type="parTrans" cxnId="{81ADABC8-F5FC-42E4-8FB8-9F4F0072FAB2}">
      <dgm:prSet/>
      <dgm:spPr/>
      <dgm:t>
        <a:bodyPr/>
        <a:lstStyle/>
        <a:p>
          <a:endParaRPr lang="en-US">
            <a:latin typeface="Arial"/>
            <a:cs typeface="Arial"/>
          </a:endParaRPr>
        </a:p>
      </dgm:t>
    </dgm:pt>
    <dgm:pt modelId="{81AEF7AF-A61F-490F-A626-F435C8CA4DFF}" type="sibTrans" cxnId="{81ADABC8-F5FC-42E4-8FB8-9F4F0072FAB2}">
      <dgm:prSet/>
      <dgm:spPr/>
      <dgm:t>
        <a:bodyPr/>
        <a:lstStyle/>
        <a:p>
          <a:endParaRPr lang="en-US">
            <a:latin typeface="Arial"/>
            <a:cs typeface="Arial"/>
          </a:endParaRPr>
        </a:p>
      </dgm:t>
    </dgm:pt>
    <dgm:pt modelId="{FDB99131-7B7D-4454-8394-8EC312B7F302}">
      <dgm:prSet/>
      <dgm:spPr/>
      <dgm:t>
        <a:bodyPr/>
        <a:lstStyle/>
        <a:p>
          <a:r>
            <a:rPr lang="en-US" dirty="0" smtClean="0">
              <a:latin typeface="Arial"/>
              <a:cs typeface="Arial"/>
            </a:rPr>
            <a:t>LS2.A</a:t>
          </a:r>
        </a:p>
        <a:p>
          <a:r>
            <a:rPr lang="en-US" dirty="0" smtClean="0">
              <a:latin typeface="Arial"/>
              <a:cs typeface="Arial"/>
            </a:rPr>
            <a:t>LS2.B</a:t>
          </a:r>
        </a:p>
        <a:p>
          <a:r>
            <a:rPr lang="en-US" dirty="0" smtClean="0">
              <a:latin typeface="Arial"/>
              <a:cs typeface="Arial"/>
            </a:rPr>
            <a:t>LS2.C</a:t>
          </a:r>
        </a:p>
        <a:p>
          <a:r>
            <a:rPr lang="en-US" dirty="0" smtClean="0">
              <a:latin typeface="Arial"/>
              <a:cs typeface="Arial"/>
            </a:rPr>
            <a:t>LS2.D</a:t>
          </a:r>
          <a:endParaRPr lang="en-US" dirty="0">
            <a:latin typeface="Arial"/>
            <a:cs typeface="Arial"/>
          </a:endParaRPr>
        </a:p>
      </dgm:t>
    </dgm:pt>
    <dgm:pt modelId="{A51580ED-4DAA-4BCF-862B-1BB6B92CFF73}" type="parTrans" cxnId="{9E98578B-063F-4BDD-A371-883077F5B94A}">
      <dgm:prSet/>
      <dgm:spPr/>
      <dgm:t>
        <a:bodyPr/>
        <a:lstStyle/>
        <a:p>
          <a:endParaRPr lang="en-US">
            <a:latin typeface="Arial"/>
            <a:cs typeface="Arial"/>
          </a:endParaRPr>
        </a:p>
      </dgm:t>
    </dgm:pt>
    <dgm:pt modelId="{6F924745-2F91-42F3-A577-E58DE13896B7}" type="sibTrans" cxnId="{9E98578B-063F-4BDD-A371-883077F5B94A}">
      <dgm:prSet/>
      <dgm:spPr/>
      <dgm:t>
        <a:bodyPr/>
        <a:lstStyle/>
        <a:p>
          <a:endParaRPr lang="en-US">
            <a:latin typeface="Arial"/>
            <a:cs typeface="Arial"/>
          </a:endParaRPr>
        </a:p>
      </dgm:t>
    </dgm:pt>
    <dgm:pt modelId="{A37D6042-027D-4C95-B89D-B056D33CB69E}">
      <dgm:prSet/>
      <dgm:spPr/>
      <dgm:t>
        <a:bodyPr/>
        <a:lstStyle/>
        <a:p>
          <a:r>
            <a:rPr lang="en-US" dirty="0" smtClean="0">
              <a:latin typeface="Arial"/>
              <a:cs typeface="Arial"/>
            </a:rPr>
            <a:t>LS3.A</a:t>
          </a:r>
        </a:p>
        <a:p>
          <a:r>
            <a:rPr lang="en-US" dirty="0" smtClean="0">
              <a:latin typeface="Arial"/>
              <a:cs typeface="Arial"/>
            </a:rPr>
            <a:t>LS3.B</a:t>
          </a:r>
          <a:endParaRPr lang="en-US" dirty="0">
            <a:latin typeface="Arial"/>
            <a:cs typeface="Arial"/>
          </a:endParaRPr>
        </a:p>
      </dgm:t>
    </dgm:pt>
    <dgm:pt modelId="{63919BF6-942E-441C-8AF3-4D85FD2F4290}" type="parTrans" cxnId="{10D893C0-D589-4F93-BF61-CB00BFF2F755}">
      <dgm:prSet/>
      <dgm:spPr/>
      <dgm:t>
        <a:bodyPr/>
        <a:lstStyle/>
        <a:p>
          <a:endParaRPr lang="en-US">
            <a:latin typeface="Arial"/>
            <a:cs typeface="Arial"/>
          </a:endParaRPr>
        </a:p>
      </dgm:t>
    </dgm:pt>
    <dgm:pt modelId="{5E20C8F6-3105-48BC-9A5E-6913E5465E38}" type="sibTrans" cxnId="{10D893C0-D589-4F93-BF61-CB00BFF2F755}">
      <dgm:prSet/>
      <dgm:spPr/>
      <dgm:t>
        <a:bodyPr/>
        <a:lstStyle/>
        <a:p>
          <a:endParaRPr lang="en-US">
            <a:latin typeface="Arial"/>
            <a:cs typeface="Arial"/>
          </a:endParaRPr>
        </a:p>
      </dgm:t>
    </dgm:pt>
    <dgm:pt modelId="{1E16D7F4-899F-45B5-860A-29E32581F90E}">
      <dgm:prSet/>
      <dgm:spPr/>
      <dgm:t>
        <a:bodyPr/>
        <a:lstStyle/>
        <a:p>
          <a:r>
            <a:rPr lang="en-US" dirty="0" smtClean="0">
              <a:latin typeface="Arial"/>
              <a:cs typeface="Arial"/>
            </a:rPr>
            <a:t>LS4.A</a:t>
          </a:r>
        </a:p>
        <a:p>
          <a:r>
            <a:rPr lang="en-US" dirty="0" smtClean="0">
              <a:latin typeface="Arial"/>
              <a:cs typeface="Arial"/>
            </a:rPr>
            <a:t>LS4.B</a:t>
          </a:r>
        </a:p>
        <a:p>
          <a:r>
            <a:rPr lang="en-US" dirty="0" smtClean="0">
              <a:latin typeface="Arial"/>
              <a:cs typeface="Arial"/>
            </a:rPr>
            <a:t>LS4.C</a:t>
          </a:r>
        </a:p>
        <a:p>
          <a:r>
            <a:rPr lang="en-US" dirty="0" smtClean="0">
              <a:latin typeface="Arial"/>
              <a:cs typeface="Arial"/>
            </a:rPr>
            <a:t>LS4.D</a:t>
          </a:r>
          <a:endParaRPr lang="en-US" dirty="0">
            <a:latin typeface="Arial"/>
            <a:cs typeface="Arial"/>
          </a:endParaRPr>
        </a:p>
      </dgm:t>
    </dgm:pt>
    <dgm:pt modelId="{AF17793E-14C9-44D7-9100-6CB7C1683577}" type="parTrans" cxnId="{09F24313-2D8F-4E4F-910B-58214007D2CE}">
      <dgm:prSet/>
      <dgm:spPr/>
      <dgm:t>
        <a:bodyPr/>
        <a:lstStyle/>
        <a:p>
          <a:endParaRPr lang="en-US">
            <a:latin typeface="Arial"/>
            <a:cs typeface="Arial"/>
          </a:endParaRPr>
        </a:p>
      </dgm:t>
    </dgm:pt>
    <dgm:pt modelId="{0A1B7B35-7AA8-4846-A73E-89E1377228D4}" type="sibTrans" cxnId="{09F24313-2D8F-4E4F-910B-58214007D2CE}">
      <dgm:prSet/>
      <dgm:spPr/>
      <dgm:t>
        <a:bodyPr/>
        <a:lstStyle/>
        <a:p>
          <a:endParaRPr lang="en-US">
            <a:latin typeface="Arial"/>
            <a:cs typeface="Arial"/>
          </a:endParaRPr>
        </a:p>
      </dgm:t>
    </dgm:pt>
    <dgm:pt modelId="{48806FD8-980B-4AD0-883D-1C5F6CE08F44}">
      <dgm:prSet/>
      <dgm:spPr/>
      <dgm:t>
        <a:bodyPr/>
        <a:lstStyle/>
        <a:p>
          <a:r>
            <a:rPr lang="en-US" dirty="0" smtClean="0">
              <a:latin typeface="Arial"/>
              <a:cs typeface="Arial"/>
            </a:rPr>
            <a:t>ESS1.A</a:t>
          </a:r>
        </a:p>
        <a:p>
          <a:r>
            <a:rPr lang="en-US" dirty="0" smtClean="0">
              <a:latin typeface="Arial"/>
              <a:cs typeface="Arial"/>
            </a:rPr>
            <a:t>ESS1.B</a:t>
          </a:r>
        </a:p>
        <a:p>
          <a:r>
            <a:rPr lang="en-US" dirty="0" smtClean="0">
              <a:latin typeface="Arial"/>
              <a:cs typeface="Arial"/>
            </a:rPr>
            <a:t>ESS1.C</a:t>
          </a:r>
          <a:endParaRPr lang="en-US" dirty="0">
            <a:latin typeface="Arial"/>
            <a:cs typeface="Arial"/>
          </a:endParaRPr>
        </a:p>
      </dgm:t>
    </dgm:pt>
    <dgm:pt modelId="{56196E92-7A37-40AC-A196-B3AAF5A4F244}" type="parTrans" cxnId="{808DDFE8-D13F-4948-9AC2-444C16F430E8}">
      <dgm:prSet/>
      <dgm:spPr/>
      <dgm:t>
        <a:bodyPr/>
        <a:lstStyle/>
        <a:p>
          <a:endParaRPr lang="en-US">
            <a:latin typeface="Arial"/>
            <a:cs typeface="Arial"/>
          </a:endParaRPr>
        </a:p>
      </dgm:t>
    </dgm:pt>
    <dgm:pt modelId="{26017616-3359-42DF-B971-161FCDFDEF74}" type="sibTrans" cxnId="{808DDFE8-D13F-4948-9AC2-444C16F430E8}">
      <dgm:prSet/>
      <dgm:spPr/>
      <dgm:t>
        <a:bodyPr/>
        <a:lstStyle/>
        <a:p>
          <a:endParaRPr lang="en-US">
            <a:latin typeface="Arial"/>
            <a:cs typeface="Arial"/>
          </a:endParaRPr>
        </a:p>
      </dgm:t>
    </dgm:pt>
    <dgm:pt modelId="{ED96AC53-DC78-4E83-8942-D34CA8F0DA89}">
      <dgm:prSet/>
      <dgm:spPr/>
      <dgm:t>
        <a:bodyPr/>
        <a:lstStyle/>
        <a:p>
          <a:r>
            <a:rPr lang="en-US" dirty="0" smtClean="0">
              <a:latin typeface="Arial"/>
              <a:cs typeface="Arial"/>
            </a:rPr>
            <a:t>ESS2.A</a:t>
          </a:r>
        </a:p>
        <a:p>
          <a:r>
            <a:rPr lang="en-US" dirty="0" smtClean="0">
              <a:latin typeface="Arial"/>
              <a:cs typeface="Arial"/>
            </a:rPr>
            <a:t>ESS2.B</a:t>
          </a:r>
        </a:p>
        <a:p>
          <a:r>
            <a:rPr lang="en-US" dirty="0" smtClean="0">
              <a:latin typeface="Arial"/>
              <a:cs typeface="Arial"/>
            </a:rPr>
            <a:t>ESS2.C</a:t>
          </a:r>
        </a:p>
        <a:p>
          <a:r>
            <a:rPr lang="en-US" dirty="0" smtClean="0">
              <a:latin typeface="Arial"/>
              <a:cs typeface="Arial"/>
            </a:rPr>
            <a:t>ESS2.D</a:t>
          </a:r>
        </a:p>
        <a:p>
          <a:r>
            <a:rPr lang="en-US" dirty="0" smtClean="0">
              <a:latin typeface="Arial"/>
              <a:cs typeface="Arial"/>
            </a:rPr>
            <a:t>ESS2.E</a:t>
          </a:r>
          <a:endParaRPr lang="en-US" dirty="0">
            <a:latin typeface="Arial"/>
            <a:cs typeface="Arial"/>
          </a:endParaRPr>
        </a:p>
      </dgm:t>
    </dgm:pt>
    <dgm:pt modelId="{BA170108-99AB-450B-843B-8F54AD908870}" type="parTrans" cxnId="{BF9B1B21-80F5-4F9D-A392-7DEA06CAF0CD}">
      <dgm:prSet/>
      <dgm:spPr/>
      <dgm:t>
        <a:bodyPr/>
        <a:lstStyle/>
        <a:p>
          <a:endParaRPr lang="en-US">
            <a:latin typeface="Arial"/>
            <a:cs typeface="Arial"/>
          </a:endParaRPr>
        </a:p>
      </dgm:t>
    </dgm:pt>
    <dgm:pt modelId="{65A4AD30-06F4-41EA-BF9E-5D4515FFA8B9}" type="sibTrans" cxnId="{BF9B1B21-80F5-4F9D-A392-7DEA06CAF0CD}">
      <dgm:prSet/>
      <dgm:spPr/>
      <dgm:t>
        <a:bodyPr/>
        <a:lstStyle/>
        <a:p>
          <a:endParaRPr lang="en-US">
            <a:latin typeface="Arial"/>
            <a:cs typeface="Arial"/>
          </a:endParaRPr>
        </a:p>
      </dgm:t>
    </dgm:pt>
    <dgm:pt modelId="{B9B70396-5D07-4E69-9F2A-D33E36A88C39}">
      <dgm:prSet/>
      <dgm:spPr/>
      <dgm:t>
        <a:bodyPr/>
        <a:lstStyle/>
        <a:p>
          <a:r>
            <a:rPr lang="en-US" dirty="0" smtClean="0">
              <a:latin typeface="Arial"/>
              <a:cs typeface="Arial"/>
            </a:rPr>
            <a:t>ESS3.A</a:t>
          </a:r>
        </a:p>
        <a:p>
          <a:r>
            <a:rPr lang="en-US" dirty="0" smtClean="0">
              <a:latin typeface="Arial"/>
              <a:cs typeface="Arial"/>
            </a:rPr>
            <a:t>ESS3.B</a:t>
          </a:r>
        </a:p>
        <a:p>
          <a:r>
            <a:rPr lang="en-US" dirty="0" smtClean="0">
              <a:latin typeface="Arial"/>
              <a:cs typeface="Arial"/>
            </a:rPr>
            <a:t>ESS3.C</a:t>
          </a:r>
        </a:p>
        <a:p>
          <a:r>
            <a:rPr lang="en-US" dirty="0" smtClean="0">
              <a:latin typeface="Arial"/>
              <a:cs typeface="Arial"/>
            </a:rPr>
            <a:t>ESS3.D</a:t>
          </a:r>
          <a:endParaRPr lang="en-US" dirty="0">
            <a:latin typeface="Arial"/>
            <a:cs typeface="Arial"/>
          </a:endParaRPr>
        </a:p>
      </dgm:t>
    </dgm:pt>
    <dgm:pt modelId="{20E351E2-A4C6-41DA-A231-2D1D6411F74C}" type="parTrans" cxnId="{EDDC273E-0001-4A1F-A555-E73619D0780D}">
      <dgm:prSet/>
      <dgm:spPr/>
      <dgm:t>
        <a:bodyPr/>
        <a:lstStyle/>
        <a:p>
          <a:endParaRPr lang="en-US">
            <a:latin typeface="Arial"/>
            <a:cs typeface="Arial"/>
          </a:endParaRPr>
        </a:p>
      </dgm:t>
    </dgm:pt>
    <dgm:pt modelId="{52E57B15-08DA-496B-9D42-E55239A53E67}" type="sibTrans" cxnId="{EDDC273E-0001-4A1F-A555-E73619D0780D}">
      <dgm:prSet/>
      <dgm:spPr/>
      <dgm:t>
        <a:bodyPr/>
        <a:lstStyle/>
        <a:p>
          <a:endParaRPr lang="en-US">
            <a:latin typeface="Arial"/>
            <a:cs typeface="Arial"/>
          </a:endParaRPr>
        </a:p>
      </dgm:t>
    </dgm:pt>
    <dgm:pt modelId="{76D086C3-87E6-4CEC-AABE-7117E50F136C}">
      <dgm:prSet/>
      <dgm:spPr/>
      <dgm:t>
        <a:bodyPr/>
        <a:lstStyle/>
        <a:p>
          <a:r>
            <a:rPr lang="en-US" dirty="0" smtClean="0">
              <a:latin typeface="Arial"/>
              <a:cs typeface="Arial"/>
            </a:rPr>
            <a:t>ETS1.A</a:t>
          </a:r>
        </a:p>
        <a:p>
          <a:r>
            <a:rPr lang="en-US" dirty="0" smtClean="0">
              <a:latin typeface="Arial"/>
              <a:cs typeface="Arial"/>
            </a:rPr>
            <a:t>ETS1.B</a:t>
          </a:r>
        </a:p>
        <a:p>
          <a:r>
            <a:rPr lang="en-US" dirty="0" smtClean="0">
              <a:latin typeface="Arial"/>
              <a:cs typeface="Arial"/>
            </a:rPr>
            <a:t>ETS1.C</a:t>
          </a:r>
          <a:endParaRPr lang="en-US" dirty="0">
            <a:latin typeface="Arial"/>
            <a:cs typeface="Arial"/>
          </a:endParaRPr>
        </a:p>
      </dgm:t>
    </dgm:pt>
    <dgm:pt modelId="{D117A5F7-BC37-4BB0-9DF2-419E244F84B5}" type="parTrans" cxnId="{53C0AD31-E9C1-40BE-8D88-9240389777A2}">
      <dgm:prSet/>
      <dgm:spPr/>
      <dgm:t>
        <a:bodyPr/>
        <a:lstStyle/>
        <a:p>
          <a:endParaRPr lang="en-US">
            <a:latin typeface="Arial"/>
            <a:cs typeface="Arial"/>
          </a:endParaRPr>
        </a:p>
      </dgm:t>
    </dgm:pt>
    <dgm:pt modelId="{EC5FA669-F747-4AF6-AF22-AE41EFEFC508}" type="sibTrans" cxnId="{53C0AD31-E9C1-40BE-8D88-9240389777A2}">
      <dgm:prSet/>
      <dgm:spPr/>
      <dgm:t>
        <a:bodyPr/>
        <a:lstStyle/>
        <a:p>
          <a:endParaRPr lang="en-US">
            <a:latin typeface="Arial"/>
            <a:cs typeface="Arial"/>
          </a:endParaRPr>
        </a:p>
      </dgm:t>
    </dgm:pt>
    <dgm:pt modelId="{4355BEE5-C0CC-4C0B-B2C0-FA2D5CB0E3EC}">
      <dgm:prSet/>
      <dgm:spPr/>
      <dgm:t>
        <a:bodyPr/>
        <a:lstStyle/>
        <a:p>
          <a:r>
            <a:rPr lang="en-US" dirty="0" smtClean="0">
              <a:latin typeface="Arial"/>
              <a:cs typeface="Arial"/>
            </a:rPr>
            <a:t>ETS2.A</a:t>
          </a:r>
        </a:p>
        <a:p>
          <a:r>
            <a:rPr lang="en-US" dirty="0" smtClean="0">
              <a:latin typeface="Arial"/>
              <a:cs typeface="Arial"/>
            </a:rPr>
            <a:t>ETS2.B</a:t>
          </a:r>
          <a:endParaRPr lang="en-US" dirty="0">
            <a:latin typeface="Arial"/>
            <a:cs typeface="Arial"/>
          </a:endParaRPr>
        </a:p>
      </dgm:t>
    </dgm:pt>
    <dgm:pt modelId="{5BF831BD-32B2-42F4-9AF9-77EB71AF0E90}" type="parTrans" cxnId="{4A9A949B-1BEE-4E26-A8A4-D416A0479034}">
      <dgm:prSet/>
      <dgm:spPr/>
      <dgm:t>
        <a:bodyPr/>
        <a:lstStyle/>
        <a:p>
          <a:endParaRPr lang="en-US">
            <a:latin typeface="Arial"/>
            <a:cs typeface="Arial"/>
          </a:endParaRPr>
        </a:p>
      </dgm:t>
    </dgm:pt>
    <dgm:pt modelId="{7B839859-D974-47A8-BF09-EDCBA96CD796}" type="sibTrans" cxnId="{4A9A949B-1BEE-4E26-A8A4-D416A0479034}">
      <dgm:prSet/>
      <dgm:spPr/>
      <dgm:t>
        <a:bodyPr/>
        <a:lstStyle/>
        <a:p>
          <a:endParaRPr lang="en-US">
            <a:latin typeface="Arial"/>
            <a:cs typeface="Arial"/>
          </a:endParaRPr>
        </a:p>
      </dgm:t>
    </dgm:pt>
    <dgm:pt modelId="{53718918-FAEF-4FCF-831B-DA46B0351EE2}" type="pres">
      <dgm:prSet presAssocID="{6D40A942-DF3F-431D-AD6D-126034DF5B7B}" presName="Name0" presStyleCnt="0">
        <dgm:presLayoutVars>
          <dgm:chPref val="1"/>
          <dgm:dir/>
          <dgm:animOne val="branch"/>
          <dgm:animLvl val="lvl"/>
          <dgm:resizeHandles/>
        </dgm:presLayoutVars>
      </dgm:prSet>
      <dgm:spPr/>
      <dgm:t>
        <a:bodyPr/>
        <a:lstStyle/>
        <a:p>
          <a:endParaRPr lang="en-US"/>
        </a:p>
      </dgm:t>
    </dgm:pt>
    <dgm:pt modelId="{BB274FBB-9A96-410F-AE10-2DD6427B6981}" type="pres">
      <dgm:prSet presAssocID="{2B968DD3-FFC7-41B9-9C1F-EF23799E97E2}" presName="vertOne" presStyleCnt="0"/>
      <dgm:spPr/>
      <dgm:t>
        <a:bodyPr/>
        <a:lstStyle/>
        <a:p>
          <a:endParaRPr lang="en-US"/>
        </a:p>
      </dgm:t>
    </dgm:pt>
    <dgm:pt modelId="{892659D2-E90F-4EDC-AC1B-431C2CB0473A}" type="pres">
      <dgm:prSet presAssocID="{2B968DD3-FFC7-41B9-9C1F-EF23799E97E2}" presName="txOne" presStyleLbl="node0" presStyleIdx="0" presStyleCnt="1">
        <dgm:presLayoutVars>
          <dgm:chPref val="3"/>
        </dgm:presLayoutVars>
      </dgm:prSet>
      <dgm:spPr/>
      <dgm:t>
        <a:bodyPr/>
        <a:lstStyle/>
        <a:p>
          <a:endParaRPr lang="en-US"/>
        </a:p>
      </dgm:t>
    </dgm:pt>
    <dgm:pt modelId="{3A539E0D-9691-40AB-84ED-C128CBE4BF63}" type="pres">
      <dgm:prSet presAssocID="{2B968DD3-FFC7-41B9-9C1F-EF23799E97E2}" presName="parTransOne" presStyleCnt="0"/>
      <dgm:spPr/>
      <dgm:t>
        <a:bodyPr/>
        <a:lstStyle/>
        <a:p>
          <a:endParaRPr lang="en-US"/>
        </a:p>
      </dgm:t>
    </dgm:pt>
    <dgm:pt modelId="{A8CE28A9-5722-4CB1-A192-5578FE464E82}" type="pres">
      <dgm:prSet presAssocID="{2B968DD3-FFC7-41B9-9C1F-EF23799E97E2}" presName="horzOne" presStyleCnt="0"/>
      <dgm:spPr/>
      <dgm:t>
        <a:bodyPr/>
        <a:lstStyle/>
        <a:p>
          <a:endParaRPr lang="en-US"/>
        </a:p>
      </dgm:t>
    </dgm:pt>
    <dgm:pt modelId="{7FDC9231-03C7-4964-AD77-2C6F0F1D1D51}" type="pres">
      <dgm:prSet presAssocID="{181843B2-5C26-4A6B-ACF4-BA94E087403E}" presName="vertTwo" presStyleCnt="0"/>
      <dgm:spPr/>
      <dgm:t>
        <a:bodyPr/>
        <a:lstStyle/>
        <a:p>
          <a:endParaRPr lang="en-US"/>
        </a:p>
      </dgm:t>
    </dgm:pt>
    <dgm:pt modelId="{24DC2436-7CF5-483F-92D9-CBDAD08BFE96}" type="pres">
      <dgm:prSet presAssocID="{181843B2-5C26-4A6B-ACF4-BA94E087403E}" presName="txTwo" presStyleLbl="node2" presStyleIdx="0" presStyleCnt="4">
        <dgm:presLayoutVars>
          <dgm:chPref val="3"/>
        </dgm:presLayoutVars>
      </dgm:prSet>
      <dgm:spPr/>
      <dgm:t>
        <a:bodyPr/>
        <a:lstStyle/>
        <a:p>
          <a:endParaRPr lang="en-US"/>
        </a:p>
      </dgm:t>
    </dgm:pt>
    <dgm:pt modelId="{64825E72-8EF0-42A6-8A14-3F5CB098A971}" type="pres">
      <dgm:prSet presAssocID="{181843B2-5C26-4A6B-ACF4-BA94E087403E}" presName="parTransTwo" presStyleCnt="0"/>
      <dgm:spPr/>
      <dgm:t>
        <a:bodyPr/>
        <a:lstStyle/>
        <a:p>
          <a:endParaRPr lang="en-US"/>
        </a:p>
      </dgm:t>
    </dgm:pt>
    <dgm:pt modelId="{FE142276-A167-40B6-AA78-C70540E05A07}" type="pres">
      <dgm:prSet presAssocID="{181843B2-5C26-4A6B-ACF4-BA94E087403E}" presName="horzTwo" presStyleCnt="0"/>
      <dgm:spPr/>
      <dgm:t>
        <a:bodyPr/>
        <a:lstStyle/>
        <a:p>
          <a:endParaRPr lang="en-US"/>
        </a:p>
      </dgm:t>
    </dgm:pt>
    <dgm:pt modelId="{32AE648C-0FB1-4728-98F4-EB9A8CC1D93B}" type="pres">
      <dgm:prSet presAssocID="{81EB024A-AD28-43F8-89E6-2D3AA2776536}" presName="vertThree" presStyleCnt="0"/>
      <dgm:spPr/>
      <dgm:t>
        <a:bodyPr/>
        <a:lstStyle/>
        <a:p>
          <a:endParaRPr lang="en-US"/>
        </a:p>
      </dgm:t>
    </dgm:pt>
    <dgm:pt modelId="{0B5A576F-EA85-46B8-89B5-5780FF690B6F}" type="pres">
      <dgm:prSet presAssocID="{81EB024A-AD28-43F8-89E6-2D3AA2776536}" presName="txThree" presStyleLbl="node3" presStyleIdx="0" presStyleCnt="13">
        <dgm:presLayoutVars>
          <dgm:chPref val="3"/>
        </dgm:presLayoutVars>
      </dgm:prSet>
      <dgm:spPr/>
      <dgm:t>
        <a:bodyPr/>
        <a:lstStyle/>
        <a:p>
          <a:endParaRPr lang="en-US"/>
        </a:p>
      </dgm:t>
    </dgm:pt>
    <dgm:pt modelId="{DF1B1594-5665-441E-A130-FA207C126DAE}" type="pres">
      <dgm:prSet presAssocID="{81EB024A-AD28-43F8-89E6-2D3AA2776536}" presName="parTransThree" presStyleCnt="0"/>
      <dgm:spPr/>
      <dgm:t>
        <a:bodyPr/>
        <a:lstStyle/>
        <a:p>
          <a:endParaRPr lang="en-US"/>
        </a:p>
      </dgm:t>
    </dgm:pt>
    <dgm:pt modelId="{10EC84FC-2DCC-4383-A2B5-3668418C799E}" type="pres">
      <dgm:prSet presAssocID="{81EB024A-AD28-43F8-89E6-2D3AA2776536}" presName="horzThree" presStyleCnt="0"/>
      <dgm:spPr/>
      <dgm:t>
        <a:bodyPr/>
        <a:lstStyle/>
        <a:p>
          <a:endParaRPr lang="en-US"/>
        </a:p>
      </dgm:t>
    </dgm:pt>
    <dgm:pt modelId="{5A2209DD-A4AE-4163-8480-F4C081CE151E}" type="pres">
      <dgm:prSet presAssocID="{75F5104B-9180-4D23-A92F-F082AECEB0D7}" presName="vertFour" presStyleCnt="0">
        <dgm:presLayoutVars>
          <dgm:chPref val="3"/>
        </dgm:presLayoutVars>
      </dgm:prSet>
      <dgm:spPr/>
      <dgm:t>
        <a:bodyPr/>
        <a:lstStyle/>
        <a:p>
          <a:endParaRPr lang="en-US"/>
        </a:p>
      </dgm:t>
    </dgm:pt>
    <dgm:pt modelId="{F9F584D9-F22F-4775-9E82-7EA2D2EAA572}" type="pres">
      <dgm:prSet presAssocID="{75F5104B-9180-4D23-A92F-F082AECEB0D7}" presName="txFour" presStyleLbl="node4" presStyleIdx="0" presStyleCnt="13">
        <dgm:presLayoutVars>
          <dgm:chPref val="3"/>
        </dgm:presLayoutVars>
      </dgm:prSet>
      <dgm:spPr/>
      <dgm:t>
        <a:bodyPr/>
        <a:lstStyle/>
        <a:p>
          <a:endParaRPr lang="en-US"/>
        </a:p>
      </dgm:t>
    </dgm:pt>
    <dgm:pt modelId="{3A9B19A7-6BEF-4E6D-8CDF-7E82302A4EE1}" type="pres">
      <dgm:prSet presAssocID="{75F5104B-9180-4D23-A92F-F082AECEB0D7}" presName="horzFour" presStyleCnt="0"/>
      <dgm:spPr/>
      <dgm:t>
        <a:bodyPr/>
        <a:lstStyle/>
        <a:p>
          <a:endParaRPr lang="en-US"/>
        </a:p>
      </dgm:t>
    </dgm:pt>
    <dgm:pt modelId="{8120A7D8-FF56-4867-BD5C-8618CB0E2B4E}" type="pres">
      <dgm:prSet presAssocID="{F9BDDEC3-A859-41E2-BCFF-3C7152A97D9B}" presName="sibSpaceThree" presStyleCnt="0"/>
      <dgm:spPr/>
      <dgm:t>
        <a:bodyPr/>
        <a:lstStyle/>
        <a:p>
          <a:endParaRPr lang="en-US"/>
        </a:p>
      </dgm:t>
    </dgm:pt>
    <dgm:pt modelId="{80C6207F-0911-41CE-8667-5CF7492E65ED}" type="pres">
      <dgm:prSet presAssocID="{9AE6D772-F49C-462E-822C-6A22EA45D49A}" presName="vertThree" presStyleCnt="0"/>
      <dgm:spPr/>
      <dgm:t>
        <a:bodyPr/>
        <a:lstStyle/>
        <a:p>
          <a:endParaRPr lang="en-US"/>
        </a:p>
      </dgm:t>
    </dgm:pt>
    <dgm:pt modelId="{16E1E3A6-23D8-4926-9F3D-9162ED074D5F}" type="pres">
      <dgm:prSet presAssocID="{9AE6D772-F49C-462E-822C-6A22EA45D49A}" presName="txThree" presStyleLbl="node3" presStyleIdx="1" presStyleCnt="13">
        <dgm:presLayoutVars>
          <dgm:chPref val="3"/>
        </dgm:presLayoutVars>
      </dgm:prSet>
      <dgm:spPr/>
      <dgm:t>
        <a:bodyPr/>
        <a:lstStyle/>
        <a:p>
          <a:endParaRPr lang="en-US"/>
        </a:p>
      </dgm:t>
    </dgm:pt>
    <dgm:pt modelId="{9E76F7A0-F049-474B-AD20-A57EEC172937}" type="pres">
      <dgm:prSet presAssocID="{9AE6D772-F49C-462E-822C-6A22EA45D49A}" presName="parTransThree" presStyleCnt="0"/>
      <dgm:spPr/>
      <dgm:t>
        <a:bodyPr/>
        <a:lstStyle/>
        <a:p>
          <a:endParaRPr lang="en-US"/>
        </a:p>
      </dgm:t>
    </dgm:pt>
    <dgm:pt modelId="{26ABCCE2-FE8A-4064-BC9A-DE7C01C7CD37}" type="pres">
      <dgm:prSet presAssocID="{9AE6D772-F49C-462E-822C-6A22EA45D49A}" presName="horzThree" presStyleCnt="0"/>
      <dgm:spPr/>
      <dgm:t>
        <a:bodyPr/>
        <a:lstStyle/>
        <a:p>
          <a:endParaRPr lang="en-US"/>
        </a:p>
      </dgm:t>
    </dgm:pt>
    <dgm:pt modelId="{0D75A712-C651-48BA-847C-D080520748F1}" type="pres">
      <dgm:prSet presAssocID="{492F5557-FA71-4C04-8F42-9BF8466ED4C4}" presName="vertFour" presStyleCnt="0">
        <dgm:presLayoutVars>
          <dgm:chPref val="3"/>
        </dgm:presLayoutVars>
      </dgm:prSet>
      <dgm:spPr/>
      <dgm:t>
        <a:bodyPr/>
        <a:lstStyle/>
        <a:p>
          <a:endParaRPr lang="en-US"/>
        </a:p>
      </dgm:t>
    </dgm:pt>
    <dgm:pt modelId="{855A4183-2E77-4F44-8FCD-B47A52C1E95E}" type="pres">
      <dgm:prSet presAssocID="{492F5557-FA71-4C04-8F42-9BF8466ED4C4}" presName="txFour" presStyleLbl="node4" presStyleIdx="1" presStyleCnt="13">
        <dgm:presLayoutVars>
          <dgm:chPref val="3"/>
        </dgm:presLayoutVars>
      </dgm:prSet>
      <dgm:spPr/>
      <dgm:t>
        <a:bodyPr/>
        <a:lstStyle/>
        <a:p>
          <a:endParaRPr lang="en-US"/>
        </a:p>
      </dgm:t>
    </dgm:pt>
    <dgm:pt modelId="{CAA807D1-5E9B-43BD-8C61-0A0BEBFAE23F}" type="pres">
      <dgm:prSet presAssocID="{492F5557-FA71-4C04-8F42-9BF8466ED4C4}" presName="horzFour" presStyleCnt="0"/>
      <dgm:spPr/>
      <dgm:t>
        <a:bodyPr/>
        <a:lstStyle/>
        <a:p>
          <a:endParaRPr lang="en-US"/>
        </a:p>
      </dgm:t>
    </dgm:pt>
    <dgm:pt modelId="{67330A69-4DFF-471D-92DB-6F5E561272F4}" type="pres">
      <dgm:prSet presAssocID="{137BDE4F-B20A-4790-8369-6D6B33FC4D77}" presName="sibSpaceThree" presStyleCnt="0"/>
      <dgm:spPr/>
      <dgm:t>
        <a:bodyPr/>
        <a:lstStyle/>
        <a:p>
          <a:endParaRPr lang="en-US"/>
        </a:p>
      </dgm:t>
    </dgm:pt>
    <dgm:pt modelId="{A5D520D5-A1E2-4CF9-940B-09126FEF4F69}" type="pres">
      <dgm:prSet presAssocID="{E1B37D91-89B5-479C-966F-92514BA40B57}" presName="vertThree" presStyleCnt="0"/>
      <dgm:spPr/>
      <dgm:t>
        <a:bodyPr/>
        <a:lstStyle/>
        <a:p>
          <a:endParaRPr lang="en-US"/>
        </a:p>
      </dgm:t>
    </dgm:pt>
    <dgm:pt modelId="{808369BB-B5CE-41DA-AFBD-0556552DA460}" type="pres">
      <dgm:prSet presAssocID="{E1B37D91-89B5-479C-966F-92514BA40B57}" presName="txThree" presStyleLbl="node3" presStyleIdx="2" presStyleCnt="13">
        <dgm:presLayoutVars>
          <dgm:chPref val="3"/>
        </dgm:presLayoutVars>
      </dgm:prSet>
      <dgm:spPr/>
      <dgm:t>
        <a:bodyPr/>
        <a:lstStyle/>
        <a:p>
          <a:endParaRPr lang="en-US"/>
        </a:p>
      </dgm:t>
    </dgm:pt>
    <dgm:pt modelId="{73708EF5-C5D2-41FC-9EC1-031C174D2F22}" type="pres">
      <dgm:prSet presAssocID="{E1B37D91-89B5-479C-966F-92514BA40B57}" presName="parTransThree" presStyleCnt="0"/>
      <dgm:spPr/>
      <dgm:t>
        <a:bodyPr/>
        <a:lstStyle/>
        <a:p>
          <a:endParaRPr lang="en-US"/>
        </a:p>
      </dgm:t>
    </dgm:pt>
    <dgm:pt modelId="{12322BCA-7504-4EDF-BDF6-2924E393ADFC}" type="pres">
      <dgm:prSet presAssocID="{E1B37D91-89B5-479C-966F-92514BA40B57}" presName="horzThree" presStyleCnt="0"/>
      <dgm:spPr/>
      <dgm:t>
        <a:bodyPr/>
        <a:lstStyle/>
        <a:p>
          <a:endParaRPr lang="en-US"/>
        </a:p>
      </dgm:t>
    </dgm:pt>
    <dgm:pt modelId="{22AEBAD2-7C80-43BF-8160-0C3E753F3513}" type="pres">
      <dgm:prSet presAssocID="{7314E4BD-D5F2-4E3C-85BB-A4D2158CDAB9}" presName="vertFour" presStyleCnt="0">
        <dgm:presLayoutVars>
          <dgm:chPref val="3"/>
        </dgm:presLayoutVars>
      </dgm:prSet>
      <dgm:spPr/>
      <dgm:t>
        <a:bodyPr/>
        <a:lstStyle/>
        <a:p>
          <a:endParaRPr lang="en-US"/>
        </a:p>
      </dgm:t>
    </dgm:pt>
    <dgm:pt modelId="{6E00582B-8DE8-4D63-9B89-7E824AAB88FA}" type="pres">
      <dgm:prSet presAssocID="{7314E4BD-D5F2-4E3C-85BB-A4D2158CDAB9}" presName="txFour" presStyleLbl="node4" presStyleIdx="2" presStyleCnt="13">
        <dgm:presLayoutVars>
          <dgm:chPref val="3"/>
        </dgm:presLayoutVars>
      </dgm:prSet>
      <dgm:spPr/>
      <dgm:t>
        <a:bodyPr/>
        <a:lstStyle/>
        <a:p>
          <a:endParaRPr lang="en-US"/>
        </a:p>
      </dgm:t>
    </dgm:pt>
    <dgm:pt modelId="{4AD0DE3D-2422-49D6-8D11-B1A962F69393}" type="pres">
      <dgm:prSet presAssocID="{7314E4BD-D5F2-4E3C-85BB-A4D2158CDAB9}" presName="horzFour" presStyleCnt="0"/>
      <dgm:spPr/>
      <dgm:t>
        <a:bodyPr/>
        <a:lstStyle/>
        <a:p>
          <a:endParaRPr lang="en-US"/>
        </a:p>
      </dgm:t>
    </dgm:pt>
    <dgm:pt modelId="{8105C4F2-2641-4534-AAED-59F7A0DCC3E0}" type="pres">
      <dgm:prSet presAssocID="{10589FB3-3EC3-45A8-867A-A503BF37FD7C}" presName="sibSpaceThree" presStyleCnt="0"/>
      <dgm:spPr/>
      <dgm:t>
        <a:bodyPr/>
        <a:lstStyle/>
        <a:p>
          <a:endParaRPr lang="en-US"/>
        </a:p>
      </dgm:t>
    </dgm:pt>
    <dgm:pt modelId="{C1636631-A77C-48A5-B38C-BDDA20CEBE20}" type="pres">
      <dgm:prSet presAssocID="{73CA2AC8-9435-4DC4-A48C-F5AC8A126026}" presName="vertThree" presStyleCnt="0"/>
      <dgm:spPr/>
      <dgm:t>
        <a:bodyPr/>
        <a:lstStyle/>
        <a:p>
          <a:endParaRPr lang="en-US"/>
        </a:p>
      </dgm:t>
    </dgm:pt>
    <dgm:pt modelId="{08AF3B5C-F55A-450D-B110-7DC823DF97F6}" type="pres">
      <dgm:prSet presAssocID="{73CA2AC8-9435-4DC4-A48C-F5AC8A126026}" presName="txThree" presStyleLbl="node3" presStyleIdx="3" presStyleCnt="13">
        <dgm:presLayoutVars>
          <dgm:chPref val="3"/>
        </dgm:presLayoutVars>
      </dgm:prSet>
      <dgm:spPr/>
      <dgm:t>
        <a:bodyPr/>
        <a:lstStyle/>
        <a:p>
          <a:endParaRPr lang="en-US"/>
        </a:p>
      </dgm:t>
    </dgm:pt>
    <dgm:pt modelId="{453D1FF6-DE7C-4C20-A29F-AC64BA0B6358}" type="pres">
      <dgm:prSet presAssocID="{73CA2AC8-9435-4DC4-A48C-F5AC8A126026}" presName="parTransThree" presStyleCnt="0"/>
      <dgm:spPr/>
      <dgm:t>
        <a:bodyPr/>
        <a:lstStyle/>
        <a:p>
          <a:endParaRPr lang="en-US"/>
        </a:p>
      </dgm:t>
    </dgm:pt>
    <dgm:pt modelId="{228F658F-3159-430F-ACF3-39CF278540A3}" type="pres">
      <dgm:prSet presAssocID="{73CA2AC8-9435-4DC4-A48C-F5AC8A126026}" presName="horzThree" presStyleCnt="0"/>
      <dgm:spPr/>
      <dgm:t>
        <a:bodyPr/>
        <a:lstStyle/>
        <a:p>
          <a:endParaRPr lang="en-US"/>
        </a:p>
      </dgm:t>
    </dgm:pt>
    <dgm:pt modelId="{4060C794-53C5-4198-BB35-6836B6F6D98D}" type="pres">
      <dgm:prSet presAssocID="{FE1A616C-2369-4266-8117-2554A3A27E04}" presName="vertFour" presStyleCnt="0">
        <dgm:presLayoutVars>
          <dgm:chPref val="3"/>
        </dgm:presLayoutVars>
      </dgm:prSet>
      <dgm:spPr/>
      <dgm:t>
        <a:bodyPr/>
        <a:lstStyle/>
        <a:p>
          <a:endParaRPr lang="en-US"/>
        </a:p>
      </dgm:t>
    </dgm:pt>
    <dgm:pt modelId="{B2C2F0E4-8DB6-4F24-9557-A38F6A4F277E}" type="pres">
      <dgm:prSet presAssocID="{FE1A616C-2369-4266-8117-2554A3A27E04}" presName="txFour" presStyleLbl="node4" presStyleIdx="3" presStyleCnt="13">
        <dgm:presLayoutVars>
          <dgm:chPref val="3"/>
        </dgm:presLayoutVars>
      </dgm:prSet>
      <dgm:spPr/>
      <dgm:t>
        <a:bodyPr/>
        <a:lstStyle/>
        <a:p>
          <a:endParaRPr lang="en-US"/>
        </a:p>
      </dgm:t>
    </dgm:pt>
    <dgm:pt modelId="{75684682-9122-4CE9-95FD-99A687CA68B4}" type="pres">
      <dgm:prSet presAssocID="{FE1A616C-2369-4266-8117-2554A3A27E04}" presName="horzFour" presStyleCnt="0"/>
      <dgm:spPr/>
      <dgm:t>
        <a:bodyPr/>
        <a:lstStyle/>
        <a:p>
          <a:endParaRPr lang="en-US"/>
        </a:p>
      </dgm:t>
    </dgm:pt>
    <dgm:pt modelId="{ECA49E91-CA81-46C4-865D-C947932E8CC1}" type="pres">
      <dgm:prSet presAssocID="{7960C192-9999-4ABC-B7D2-C40525C98F78}" presName="sibSpaceTwo" presStyleCnt="0"/>
      <dgm:spPr/>
      <dgm:t>
        <a:bodyPr/>
        <a:lstStyle/>
        <a:p>
          <a:endParaRPr lang="en-US"/>
        </a:p>
      </dgm:t>
    </dgm:pt>
    <dgm:pt modelId="{3B98096B-A250-4FCB-B0C8-2627B69A5412}" type="pres">
      <dgm:prSet presAssocID="{E01C21B8-632B-4168-BB5A-9BB1B9861D46}" presName="vertTwo" presStyleCnt="0"/>
      <dgm:spPr/>
      <dgm:t>
        <a:bodyPr/>
        <a:lstStyle/>
        <a:p>
          <a:endParaRPr lang="en-US"/>
        </a:p>
      </dgm:t>
    </dgm:pt>
    <dgm:pt modelId="{0DCA7ED2-DA68-49E2-B69E-213CC8E8D926}" type="pres">
      <dgm:prSet presAssocID="{E01C21B8-632B-4168-BB5A-9BB1B9861D46}" presName="txTwo" presStyleLbl="node2" presStyleIdx="1" presStyleCnt="4">
        <dgm:presLayoutVars>
          <dgm:chPref val="3"/>
        </dgm:presLayoutVars>
      </dgm:prSet>
      <dgm:spPr/>
      <dgm:t>
        <a:bodyPr/>
        <a:lstStyle/>
        <a:p>
          <a:endParaRPr lang="en-US"/>
        </a:p>
      </dgm:t>
    </dgm:pt>
    <dgm:pt modelId="{05B12614-BAFE-4584-A986-37F9D7975205}" type="pres">
      <dgm:prSet presAssocID="{E01C21B8-632B-4168-BB5A-9BB1B9861D46}" presName="parTransTwo" presStyleCnt="0"/>
      <dgm:spPr/>
      <dgm:t>
        <a:bodyPr/>
        <a:lstStyle/>
        <a:p>
          <a:endParaRPr lang="en-US"/>
        </a:p>
      </dgm:t>
    </dgm:pt>
    <dgm:pt modelId="{A93C0515-0969-45D3-8308-B0967AE3FF9D}" type="pres">
      <dgm:prSet presAssocID="{E01C21B8-632B-4168-BB5A-9BB1B9861D46}" presName="horzTwo" presStyleCnt="0"/>
      <dgm:spPr/>
      <dgm:t>
        <a:bodyPr/>
        <a:lstStyle/>
        <a:p>
          <a:endParaRPr lang="en-US"/>
        </a:p>
      </dgm:t>
    </dgm:pt>
    <dgm:pt modelId="{3CAB4260-04D5-4926-8026-2E4C9DA06418}" type="pres">
      <dgm:prSet presAssocID="{D3EA79FE-EC84-4A4E-B9EB-EEF1C693E003}" presName="vertThree" presStyleCnt="0"/>
      <dgm:spPr/>
      <dgm:t>
        <a:bodyPr/>
        <a:lstStyle/>
        <a:p>
          <a:endParaRPr lang="en-US"/>
        </a:p>
      </dgm:t>
    </dgm:pt>
    <dgm:pt modelId="{FDB864E3-4B54-4EDD-AA1D-0AEF5A05C9FB}" type="pres">
      <dgm:prSet presAssocID="{D3EA79FE-EC84-4A4E-B9EB-EEF1C693E003}" presName="txThree" presStyleLbl="node3" presStyleIdx="4" presStyleCnt="13">
        <dgm:presLayoutVars>
          <dgm:chPref val="3"/>
        </dgm:presLayoutVars>
      </dgm:prSet>
      <dgm:spPr/>
      <dgm:t>
        <a:bodyPr/>
        <a:lstStyle/>
        <a:p>
          <a:endParaRPr lang="en-US"/>
        </a:p>
      </dgm:t>
    </dgm:pt>
    <dgm:pt modelId="{55FDD2E1-98E0-4016-9F24-E8EA88865E52}" type="pres">
      <dgm:prSet presAssocID="{D3EA79FE-EC84-4A4E-B9EB-EEF1C693E003}" presName="parTransThree" presStyleCnt="0"/>
      <dgm:spPr/>
      <dgm:t>
        <a:bodyPr/>
        <a:lstStyle/>
        <a:p>
          <a:endParaRPr lang="en-US"/>
        </a:p>
      </dgm:t>
    </dgm:pt>
    <dgm:pt modelId="{DFC2C7C1-DC30-49E1-9600-F742551DF9C1}" type="pres">
      <dgm:prSet presAssocID="{D3EA79FE-EC84-4A4E-B9EB-EEF1C693E003}" presName="horzThree" presStyleCnt="0"/>
      <dgm:spPr/>
      <dgm:t>
        <a:bodyPr/>
        <a:lstStyle/>
        <a:p>
          <a:endParaRPr lang="en-US"/>
        </a:p>
      </dgm:t>
    </dgm:pt>
    <dgm:pt modelId="{F296A9F2-A391-4371-BFBE-E60A6BCBF0E7}" type="pres">
      <dgm:prSet presAssocID="{FB8A6037-2C44-48AB-8CD2-09EADE8C7099}" presName="vertFour" presStyleCnt="0">
        <dgm:presLayoutVars>
          <dgm:chPref val="3"/>
        </dgm:presLayoutVars>
      </dgm:prSet>
      <dgm:spPr/>
      <dgm:t>
        <a:bodyPr/>
        <a:lstStyle/>
        <a:p>
          <a:endParaRPr lang="en-US"/>
        </a:p>
      </dgm:t>
    </dgm:pt>
    <dgm:pt modelId="{13C66842-E9BE-41BB-ABAB-CFF7393CF416}" type="pres">
      <dgm:prSet presAssocID="{FB8A6037-2C44-48AB-8CD2-09EADE8C7099}" presName="txFour" presStyleLbl="node4" presStyleIdx="4" presStyleCnt="13">
        <dgm:presLayoutVars>
          <dgm:chPref val="3"/>
        </dgm:presLayoutVars>
      </dgm:prSet>
      <dgm:spPr/>
      <dgm:t>
        <a:bodyPr/>
        <a:lstStyle/>
        <a:p>
          <a:endParaRPr lang="en-US"/>
        </a:p>
      </dgm:t>
    </dgm:pt>
    <dgm:pt modelId="{C50D5C43-CAE4-4894-AC49-D0EDFC876C95}" type="pres">
      <dgm:prSet presAssocID="{FB8A6037-2C44-48AB-8CD2-09EADE8C7099}" presName="horzFour" presStyleCnt="0"/>
      <dgm:spPr/>
      <dgm:t>
        <a:bodyPr/>
        <a:lstStyle/>
        <a:p>
          <a:endParaRPr lang="en-US"/>
        </a:p>
      </dgm:t>
    </dgm:pt>
    <dgm:pt modelId="{87AF7942-512E-4929-AF17-AED6544A37FC}" type="pres">
      <dgm:prSet presAssocID="{EFBD45B6-44AD-4B9D-9E85-9A7A9CB246F5}" presName="sibSpaceThree" presStyleCnt="0"/>
      <dgm:spPr/>
      <dgm:t>
        <a:bodyPr/>
        <a:lstStyle/>
        <a:p>
          <a:endParaRPr lang="en-US"/>
        </a:p>
      </dgm:t>
    </dgm:pt>
    <dgm:pt modelId="{AFD92396-2C32-449F-82AB-30572D5433A2}" type="pres">
      <dgm:prSet presAssocID="{F48546B1-D21B-491E-827F-BDAFDC8A0667}" presName="vertThree" presStyleCnt="0"/>
      <dgm:spPr/>
      <dgm:t>
        <a:bodyPr/>
        <a:lstStyle/>
        <a:p>
          <a:endParaRPr lang="en-US"/>
        </a:p>
      </dgm:t>
    </dgm:pt>
    <dgm:pt modelId="{B54BD45C-19DE-43DD-BF13-9D64F3836FB8}" type="pres">
      <dgm:prSet presAssocID="{F48546B1-D21B-491E-827F-BDAFDC8A0667}" presName="txThree" presStyleLbl="node3" presStyleIdx="5" presStyleCnt="13">
        <dgm:presLayoutVars>
          <dgm:chPref val="3"/>
        </dgm:presLayoutVars>
      </dgm:prSet>
      <dgm:spPr/>
      <dgm:t>
        <a:bodyPr/>
        <a:lstStyle/>
        <a:p>
          <a:endParaRPr lang="en-US"/>
        </a:p>
      </dgm:t>
    </dgm:pt>
    <dgm:pt modelId="{740887F1-8555-4AEE-B334-68023017090F}" type="pres">
      <dgm:prSet presAssocID="{F48546B1-D21B-491E-827F-BDAFDC8A0667}" presName="parTransThree" presStyleCnt="0"/>
      <dgm:spPr/>
      <dgm:t>
        <a:bodyPr/>
        <a:lstStyle/>
        <a:p>
          <a:endParaRPr lang="en-US"/>
        </a:p>
      </dgm:t>
    </dgm:pt>
    <dgm:pt modelId="{D3A10822-F6E6-4049-8C9E-F448802C0D5E}" type="pres">
      <dgm:prSet presAssocID="{F48546B1-D21B-491E-827F-BDAFDC8A0667}" presName="horzThree" presStyleCnt="0"/>
      <dgm:spPr/>
      <dgm:t>
        <a:bodyPr/>
        <a:lstStyle/>
        <a:p>
          <a:endParaRPr lang="en-US"/>
        </a:p>
      </dgm:t>
    </dgm:pt>
    <dgm:pt modelId="{FE5CBA6C-D7D6-46C9-9CC5-0DF3B1A37EE7}" type="pres">
      <dgm:prSet presAssocID="{FDB99131-7B7D-4454-8394-8EC312B7F302}" presName="vertFour" presStyleCnt="0">
        <dgm:presLayoutVars>
          <dgm:chPref val="3"/>
        </dgm:presLayoutVars>
      </dgm:prSet>
      <dgm:spPr/>
      <dgm:t>
        <a:bodyPr/>
        <a:lstStyle/>
        <a:p>
          <a:endParaRPr lang="en-US"/>
        </a:p>
      </dgm:t>
    </dgm:pt>
    <dgm:pt modelId="{4F6A8E85-B655-4D59-8BAD-8F6A1EC2618F}" type="pres">
      <dgm:prSet presAssocID="{FDB99131-7B7D-4454-8394-8EC312B7F302}" presName="txFour" presStyleLbl="node4" presStyleIdx="5" presStyleCnt="13">
        <dgm:presLayoutVars>
          <dgm:chPref val="3"/>
        </dgm:presLayoutVars>
      </dgm:prSet>
      <dgm:spPr/>
      <dgm:t>
        <a:bodyPr/>
        <a:lstStyle/>
        <a:p>
          <a:endParaRPr lang="en-US"/>
        </a:p>
      </dgm:t>
    </dgm:pt>
    <dgm:pt modelId="{79F3C081-F05E-4C83-947A-F183B7E3578F}" type="pres">
      <dgm:prSet presAssocID="{FDB99131-7B7D-4454-8394-8EC312B7F302}" presName="horzFour" presStyleCnt="0"/>
      <dgm:spPr/>
      <dgm:t>
        <a:bodyPr/>
        <a:lstStyle/>
        <a:p>
          <a:endParaRPr lang="en-US"/>
        </a:p>
      </dgm:t>
    </dgm:pt>
    <dgm:pt modelId="{1BF23794-2897-41FC-9F87-A92973910904}" type="pres">
      <dgm:prSet presAssocID="{DCA2D508-C03B-47EB-A95E-73C4BA7730FC}" presName="sibSpaceThree" presStyleCnt="0"/>
      <dgm:spPr/>
      <dgm:t>
        <a:bodyPr/>
        <a:lstStyle/>
        <a:p>
          <a:endParaRPr lang="en-US"/>
        </a:p>
      </dgm:t>
    </dgm:pt>
    <dgm:pt modelId="{190CB0CE-D9BD-44A4-9352-8EBA57928F10}" type="pres">
      <dgm:prSet presAssocID="{D4BC3563-28F4-4721-A5E7-2D0376F3DDF2}" presName="vertThree" presStyleCnt="0"/>
      <dgm:spPr/>
      <dgm:t>
        <a:bodyPr/>
        <a:lstStyle/>
        <a:p>
          <a:endParaRPr lang="en-US"/>
        </a:p>
      </dgm:t>
    </dgm:pt>
    <dgm:pt modelId="{3FE4F01F-3325-406A-8611-2C4D82358A4C}" type="pres">
      <dgm:prSet presAssocID="{D4BC3563-28F4-4721-A5E7-2D0376F3DDF2}" presName="txThree" presStyleLbl="node3" presStyleIdx="6" presStyleCnt="13">
        <dgm:presLayoutVars>
          <dgm:chPref val="3"/>
        </dgm:presLayoutVars>
      </dgm:prSet>
      <dgm:spPr/>
      <dgm:t>
        <a:bodyPr/>
        <a:lstStyle/>
        <a:p>
          <a:endParaRPr lang="en-US"/>
        </a:p>
      </dgm:t>
    </dgm:pt>
    <dgm:pt modelId="{81F24A1D-DBDE-426D-A00F-CBF86C41A0BD}" type="pres">
      <dgm:prSet presAssocID="{D4BC3563-28F4-4721-A5E7-2D0376F3DDF2}" presName="parTransThree" presStyleCnt="0"/>
      <dgm:spPr/>
      <dgm:t>
        <a:bodyPr/>
        <a:lstStyle/>
        <a:p>
          <a:endParaRPr lang="en-US"/>
        </a:p>
      </dgm:t>
    </dgm:pt>
    <dgm:pt modelId="{04B3A68B-B121-4617-969B-12C2A8DB92F8}" type="pres">
      <dgm:prSet presAssocID="{D4BC3563-28F4-4721-A5E7-2D0376F3DDF2}" presName="horzThree" presStyleCnt="0"/>
      <dgm:spPr/>
      <dgm:t>
        <a:bodyPr/>
        <a:lstStyle/>
        <a:p>
          <a:endParaRPr lang="en-US"/>
        </a:p>
      </dgm:t>
    </dgm:pt>
    <dgm:pt modelId="{0CFE97EF-0898-4E63-A1EB-E2D5B53A88BD}" type="pres">
      <dgm:prSet presAssocID="{A37D6042-027D-4C95-B89D-B056D33CB69E}" presName="vertFour" presStyleCnt="0">
        <dgm:presLayoutVars>
          <dgm:chPref val="3"/>
        </dgm:presLayoutVars>
      </dgm:prSet>
      <dgm:spPr/>
      <dgm:t>
        <a:bodyPr/>
        <a:lstStyle/>
        <a:p>
          <a:endParaRPr lang="en-US"/>
        </a:p>
      </dgm:t>
    </dgm:pt>
    <dgm:pt modelId="{81801AD2-4146-406F-8F23-B95D8AA83F9C}" type="pres">
      <dgm:prSet presAssocID="{A37D6042-027D-4C95-B89D-B056D33CB69E}" presName="txFour" presStyleLbl="node4" presStyleIdx="6" presStyleCnt="13">
        <dgm:presLayoutVars>
          <dgm:chPref val="3"/>
        </dgm:presLayoutVars>
      </dgm:prSet>
      <dgm:spPr/>
      <dgm:t>
        <a:bodyPr/>
        <a:lstStyle/>
        <a:p>
          <a:endParaRPr lang="en-US"/>
        </a:p>
      </dgm:t>
    </dgm:pt>
    <dgm:pt modelId="{8F52EB2C-33C0-45CD-AA33-857C6088CF9C}" type="pres">
      <dgm:prSet presAssocID="{A37D6042-027D-4C95-B89D-B056D33CB69E}" presName="horzFour" presStyleCnt="0"/>
      <dgm:spPr/>
      <dgm:t>
        <a:bodyPr/>
        <a:lstStyle/>
        <a:p>
          <a:endParaRPr lang="en-US"/>
        </a:p>
      </dgm:t>
    </dgm:pt>
    <dgm:pt modelId="{4C499E56-DC93-4BB8-BB21-5C3F36DED3F6}" type="pres">
      <dgm:prSet presAssocID="{A038875B-953E-485E-ABCF-FCA0C9494BE1}" presName="sibSpaceThree" presStyleCnt="0"/>
      <dgm:spPr/>
      <dgm:t>
        <a:bodyPr/>
        <a:lstStyle/>
        <a:p>
          <a:endParaRPr lang="en-US"/>
        </a:p>
      </dgm:t>
    </dgm:pt>
    <dgm:pt modelId="{AFA5A98E-C545-4648-9CC5-7D9737560808}" type="pres">
      <dgm:prSet presAssocID="{755463D3-3FF8-42D3-A272-13165380B3B3}" presName="vertThree" presStyleCnt="0"/>
      <dgm:spPr/>
      <dgm:t>
        <a:bodyPr/>
        <a:lstStyle/>
        <a:p>
          <a:endParaRPr lang="en-US"/>
        </a:p>
      </dgm:t>
    </dgm:pt>
    <dgm:pt modelId="{73C187C3-CDE5-49D7-A7BB-CC2566C17396}" type="pres">
      <dgm:prSet presAssocID="{755463D3-3FF8-42D3-A272-13165380B3B3}" presName="txThree" presStyleLbl="node3" presStyleIdx="7" presStyleCnt="13">
        <dgm:presLayoutVars>
          <dgm:chPref val="3"/>
        </dgm:presLayoutVars>
      </dgm:prSet>
      <dgm:spPr/>
      <dgm:t>
        <a:bodyPr/>
        <a:lstStyle/>
        <a:p>
          <a:endParaRPr lang="en-US"/>
        </a:p>
      </dgm:t>
    </dgm:pt>
    <dgm:pt modelId="{CC2683FB-79B8-4B97-8097-500F3A639784}" type="pres">
      <dgm:prSet presAssocID="{755463D3-3FF8-42D3-A272-13165380B3B3}" presName="parTransThree" presStyleCnt="0"/>
      <dgm:spPr/>
      <dgm:t>
        <a:bodyPr/>
        <a:lstStyle/>
        <a:p>
          <a:endParaRPr lang="en-US"/>
        </a:p>
      </dgm:t>
    </dgm:pt>
    <dgm:pt modelId="{44A134A0-E6B5-4064-BF38-75AF913E4945}" type="pres">
      <dgm:prSet presAssocID="{755463D3-3FF8-42D3-A272-13165380B3B3}" presName="horzThree" presStyleCnt="0"/>
      <dgm:spPr/>
      <dgm:t>
        <a:bodyPr/>
        <a:lstStyle/>
        <a:p>
          <a:endParaRPr lang="en-US"/>
        </a:p>
      </dgm:t>
    </dgm:pt>
    <dgm:pt modelId="{39FD51F7-2985-406C-876C-F006103874EE}" type="pres">
      <dgm:prSet presAssocID="{1E16D7F4-899F-45B5-860A-29E32581F90E}" presName="vertFour" presStyleCnt="0">
        <dgm:presLayoutVars>
          <dgm:chPref val="3"/>
        </dgm:presLayoutVars>
      </dgm:prSet>
      <dgm:spPr/>
      <dgm:t>
        <a:bodyPr/>
        <a:lstStyle/>
        <a:p>
          <a:endParaRPr lang="en-US"/>
        </a:p>
      </dgm:t>
    </dgm:pt>
    <dgm:pt modelId="{BD736D8F-68E4-4AF4-A3E7-47C1AC5FEEB4}" type="pres">
      <dgm:prSet presAssocID="{1E16D7F4-899F-45B5-860A-29E32581F90E}" presName="txFour" presStyleLbl="node4" presStyleIdx="7" presStyleCnt="13">
        <dgm:presLayoutVars>
          <dgm:chPref val="3"/>
        </dgm:presLayoutVars>
      </dgm:prSet>
      <dgm:spPr/>
      <dgm:t>
        <a:bodyPr/>
        <a:lstStyle/>
        <a:p>
          <a:endParaRPr lang="en-US"/>
        </a:p>
      </dgm:t>
    </dgm:pt>
    <dgm:pt modelId="{E20160BD-1F05-4B0B-9993-14793020D54A}" type="pres">
      <dgm:prSet presAssocID="{1E16D7F4-899F-45B5-860A-29E32581F90E}" presName="horzFour" presStyleCnt="0"/>
      <dgm:spPr/>
      <dgm:t>
        <a:bodyPr/>
        <a:lstStyle/>
        <a:p>
          <a:endParaRPr lang="en-US"/>
        </a:p>
      </dgm:t>
    </dgm:pt>
    <dgm:pt modelId="{09ABCDC3-6442-46E9-942E-2CDCA033104E}" type="pres">
      <dgm:prSet presAssocID="{E243D9AF-55EE-4473-BE5A-2EE320C34E80}" presName="sibSpaceTwo" presStyleCnt="0"/>
      <dgm:spPr/>
      <dgm:t>
        <a:bodyPr/>
        <a:lstStyle/>
        <a:p>
          <a:endParaRPr lang="en-US"/>
        </a:p>
      </dgm:t>
    </dgm:pt>
    <dgm:pt modelId="{CA20517A-369F-41EE-9693-AF9288EB4232}" type="pres">
      <dgm:prSet presAssocID="{D7A7FEEE-27CF-4724-A054-AC4491CDD8DD}" presName="vertTwo" presStyleCnt="0"/>
      <dgm:spPr/>
      <dgm:t>
        <a:bodyPr/>
        <a:lstStyle/>
        <a:p>
          <a:endParaRPr lang="en-US"/>
        </a:p>
      </dgm:t>
    </dgm:pt>
    <dgm:pt modelId="{D9B00287-E7B8-485E-96ED-99AF802161AF}" type="pres">
      <dgm:prSet presAssocID="{D7A7FEEE-27CF-4724-A054-AC4491CDD8DD}" presName="txTwo" presStyleLbl="node2" presStyleIdx="2" presStyleCnt="4">
        <dgm:presLayoutVars>
          <dgm:chPref val="3"/>
        </dgm:presLayoutVars>
      </dgm:prSet>
      <dgm:spPr/>
      <dgm:t>
        <a:bodyPr/>
        <a:lstStyle/>
        <a:p>
          <a:endParaRPr lang="en-US"/>
        </a:p>
      </dgm:t>
    </dgm:pt>
    <dgm:pt modelId="{21955CE5-8075-4CA6-BCD7-07FA00232830}" type="pres">
      <dgm:prSet presAssocID="{D7A7FEEE-27CF-4724-A054-AC4491CDD8DD}" presName="parTransTwo" presStyleCnt="0"/>
      <dgm:spPr/>
      <dgm:t>
        <a:bodyPr/>
        <a:lstStyle/>
        <a:p>
          <a:endParaRPr lang="en-US"/>
        </a:p>
      </dgm:t>
    </dgm:pt>
    <dgm:pt modelId="{AFDE519B-033E-49B5-BA98-8E929C4BAA02}" type="pres">
      <dgm:prSet presAssocID="{D7A7FEEE-27CF-4724-A054-AC4491CDD8DD}" presName="horzTwo" presStyleCnt="0"/>
      <dgm:spPr/>
      <dgm:t>
        <a:bodyPr/>
        <a:lstStyle/>
        <a:p>
          <a:endParaRPr lang="en-US"/>
        </a:p>
      </dgm:t>
    </dgm:pt>
    <dgm:pt modelId="{F51116DD-F8E4-402E-98EF-11C8D5059FCA}" type="pres">
      <dgm:prSet presAssocID="{06013593-934F-444F-BE61-FB075E27E5A4}" presName="vertThree" presStyleCnt="0"/>
      <dgm:spPr/>
      <dgm:t>
        <a:bodyPr/>
        <a:lstStyle/>
        <a:p>
          <a:endParaRPr lang="en-US"/>
        </a:p>
      </dgm:t>
    </dgm:pt>
    <dgm:pt modelId="{312BEB39-43A3-400E-A924-1474CB2DF623}" type="pres">
      <dgm:prSet presAssocID="{06013593-934F-444F-BE61-FB075E27E5A4}" presName="txThree" presStyleLbl="node3" presStyleIdx="8" presStyleCnt="13">
        <dgm:presLayoutVars>
          <dgm:chPref val="3"/>
        </dgm:presLayoutVars>
      </dgm:prSet>
      <dgm:spPr/>
      <dgm:t>
        <a:bodyPr/>
        <a:lstStyle/>
        <a:p>
          <a:endParaRPr lang="en-US"/>
        </a:p>
      </dgm:t>
    </dgm:pt>
    <dgm:pt modelId="{9A62C601-63D9-4922-8B1A-4ABCA224962B}" type="pres">
      <dgm:prSet presAssocID="{06013593-934F-444F-BE61-FB075E27E5A4}" presName="parTransThree" presStyleCnt="0"/>
      <dgm:spPr/>
      <dgm:t>
        <a:bodyPr/>
        <a:lstStyle/>
        <a:p>
          <a:endParaRPr lang="en-US"/>
        </a:p>
      </dgm:t>
    </dgm:pt>
    <dgm:pt modelId="{418DB0DB-2FCA-4A76-8709-C522B08D9EA6}" type="pres">
      <dgm:prSet presAssocID="{06013593-934F-444F-BE61-FB075E27E5A4}" presName="horzThree" presStyleCnt="0"/>
      <dgm:spPr/>
      <dgm:t>
        <a:bodyPr/>
        <a:lstStyle/>
        <a:p>
          <a:endParaRPr lang="en-US"/>
        </a:p>
      </dgm:t>
    </dgm:pt>
    <dgm:pt modelId="{16D6C234-0DDC-41A5-A54F-086B1D626C7F}" type="pres">
      <dgm:prSet presAssocID="{48806FD8-980B-4AD0-883D-1C5F6CE08F44}" presName="vertFour" presStyleCnt="0">
        <dgm:presLayoutVars>
          <dgm:chPref val="3"/>
        </dgm:presLayoutVars>
      </dgm:prSet>
      <dgm:spPr/>
      <dgm:t>
        <a:bodyPr/>
        <a:lstStyle/>
        <a:p>
          <a:endParaRPr lang="en-US"/>
        </a:p>
      </dgm:t>
    </dgm:pt>
    <dgm:pt modelId="{72EE4021-756E-47AA-A366-9EBCA0EB455E}" type="pres">
      <dgm:prSet presAssocID="{48806FD8-980B-4AD0-883D-1C5F6CE08F44}" presName="txFour" presStyleLbl="node4" presStyleIdx="8" presStyleCnt="13">
        <dgm:presLayoutVars>
          <dgm:chPref val="3"/>
        </dgm:presLayoutVars>
      </dgm:prSet>
      <dgm:spPr/>
      <dgm:t>
        <a:bodyPr/>
        <a:lstStyle/>
        <a:p>
          <a:endParaRPr lang="en-US"/>
        </a:p>
      </dgm:t>
    </dgm:pt>
    <dgm:pt modelId="{A7183B40-F12C-4B3F-8DD2-F6E41C2A79A7}" type="pres">
      <dgm:prSet presAssocID="{48806FD8-980B-4AD0-883D-1C5F6CE08F44}" presName="horzFour" presStyleCnt="0"/>
      <dgm:spPr/>
      <dgm:t>
        <a:bodyPr/>
        <a:lstStyle/>
        <a:p>
          <a:endParaRPr lang="en-US"/>
        </a:p>
      </dgm:t>
    </dgm:pt>
    <dgm:pt modelId="{FEFA61C5-555C-4EBE-9605-8C9CA29F527B}" type="pres">
      <dgm:prSet presAssocID="{03E12DB3-FC59-4D95-8B3D-5F35BAACF1E2}" presName="sibSpaceThree" presStyleCnt="0"/>
      <dgm:spPr/>
      <dgm:t>
        <a:bodyPr/>
        <a:lstStyle/>
        <a:p>
          <a:endParaRPr lang="en-US"/>
        </a:p>
      </dgm:t>
    </dgm:pt>
    <dgm:pt modelId="{E66E2944-6D70-4F6F-8EA6-FDEB4556B4A5}" type="pres">
      <dgm:prSet presAssocID="{0785710E-A24E-4CB3-BAFE-6555D07C3D7F}" presName="vertThree" presStyleCnt="0"/>
      <dgm:spPr/>
      <dgm:t>
        <a:bodyPr/>
        <a:lstStyle/>
        <a:p>
          <a:endParaRPr lang="en-US"/>
        </a:p>
      </dgm:t>
    </dgm:pt>
    <dgm:pt modelId="{D5908603-1B35-46FA-8692-0B1FA5717EA9}" type="pres">
      <dgm:prSet presAssocID="{0785710E-A24E-4CB3-BAFE-6555D07C3D7F}" presName="txThree" presStyleLbl="node3" presStyleIdx="9" presStyleCnt="13">
        <dgm:presLayoutVars>
          <dgm:chPref val="3"/>
        </dgm:presLayoutVars>
      </dgm:prSet>
      <dgm:spPr/>
      <dgm:t>
        <a:bodyPr/>
        <a:lstStyle/>
        <a:p>
          <a:endParaRPr lang="en-US"/>
        </a:p>
      </dgm:t>
    </dgm:pt>
    <dgm:pt modelId="{AB47FC3F-058E-4845-86B2-F23E4FB269D5}" type="pres">
      <dgm:prSet presAssocID="{0785710E-A24E-4CB3-BAFE-6555D07C3D7F}" presName="parTransThree" presStyleCnt="0"/>
      <dgm:spPr/>
      <dgm:t>
        <a:bodyPr/>
        <a:lstStyle/>
        <a:p>
          <a:endParaRPr lang="en-US"/>
        </a:p>
      </dgm:t>
    </dgm:pt>
    <dgm:pt modelId="{9690B611-205F-4291-831D-C75C99793203}" type="pres">
      <dgm:prSet presAssocID="{0785710E-A24E-4CB3-BAFE-6555D07C3D7F}" presName="horzThree" presStyleCnt="0"/>
      <dgm:spPr/>
      <dgm:t>
        <a:bodyPr/>
        <a:lstStyle/>
        <a:p>
          <a:endParaRPr lang="en-US"/>
        </a:p>
      </dgm:t>
    </dgm:pt>
    <dgm:pt modelId="{9E01FF7F-9C73-49F6-8AF9-BE760963F761}" type="pres">
      <dgm:prSet presAssocID="{ED96AC53-DC78-4E83-8942-D34CA8F0DA89}" presName="vertFour" presStyleCnt="0">
        <dgm:presLayoutVars>
          <dgm:chPref val="3"/>
        </dgm:presLayoutVars>
      </dgm:prSet>
      <dgm:spPr/>
      <dgm:t>
        <a:bodyPr/>
        <a:lstStyle/>
        <a:p>
          <a:endParaRPr lang="en-US"/>
        </a:p>
      </dgm:t>
    </dgm:pt>
    <dgm:pt modelId="{1917CC6A-1630-45AC-8551-CB8C20EA68B0}" type="pres">
      <dgm:prSet presAssocID="{ED96AC53-DC78-4E83-8942-D34CA8F0DA89}" presName="txFour" presStyleLbl="node4" presStyleIdx="9" presStyleCnt="13">
        <dgm:presLayoutVars>
          <dgm:chPref val="3"/>
        </dgm:presLayoutVars>
      </dgm:prSet>
      <dgm:spPr/>
      <dgm:t>
        <a:bodyPr/>
        <a:lstStyle/>
        <a:p>
          <a:endParaRPr lang="en-US"/>
        </a:p>
      </dgm:t>
    </dgm:pt>
    <dgm:pt modelId="{EC50B989-2B7A-4AEA-BB4C-99CE77ACD439}" type="pres">
      <dgm:prSet presAssocID="{ED96AC53-DC78-4E83-8942-D34CA8F0DA89}" presName="horzFour" presStyleCnt="0"/>
      <dgm:spPr/>
      <dgm:t>
        <a:bodyPr/>
        <a:lstStyle/>
        <a:p>
          <a:endParaRPr lang="en-US"/>
        </a:p>
      </dgm:t>
    </dgm:pt>
    <dgm:pt modelId="{B65DFD17-EF3F-4E90-A2D5-CE41B2AD5BDA}" type="pres">
      <dgm:prSet presAssocID="{3F6A8E5B-D9EB-494D-824A-CEEF7E4AFD35}" presName="sibSpaceThree" presStyleCnt="0"/>
      <dgm:spPr/>
      <dgm:t>
        <a:bodyPr/>
        <a:lstStyle/>
        <a:p>
          <a:endParaRPr lang="en-US"/>
        </a:p>
      </dgm:t>
    </dgm:pt>
    <dgm:pt modelId="{5CDEAEA2-563B-4EEF-B029-2334D153F6FA}" type="pres">
      <dgm:prSet presAssocID="{212378B0-141C-45AE-982A-F10DE72CFC51}" presName="vertThree" presStyleCnt="0"/>
      <dgm:spPr/>
      <dgm:t>
        <a:bodyPr/>
        <a:lstStyle/>
        <a:p>
          <a:endParaRPr lang="en-US"/>
        </a:p>
      </dgm:t>
    </dgm:pt>
    <dgm:pt modelId="{6F7EE218-0321-4398-B2AA-64E26AFD423B}" type="pres">
      <dgm:prSet presAssocID="{212378B0-141C-45AE-982A-F10DE72CFC51}" presName="txThree" presStyleLbl="node3" presStyleIdx="10" presStyleCnt="13">
        <dgm:presLayoutVars>
          <dgm:chPref val="3"/>
        </dgm:presLayoutVars>
      </dgm:prSet>
      <dgm:spPr/>
      <dgm:t>
        <a:bodyPr/>
        <a:lstStyle/>
        <a:p>
          <a:endParaRPr lang="en-US"/>
        </a:p>
      </dgm:t>
    </dgm:pt>
    <dgm:pt modelId="{F444435C-853A-4820-84B4-B47932051FFF}" type="pres">
      <dgm:prSet presAssocID="{212378B0-141C-45AE-982A-F10DE72CFC51}" presName="parTransThree" presStyleCnt="0"/>
      <dgm:spPr/>
      <dgm:t>
        <a:bodyPr/>
        <a:lstStyle/>
        <a:p>
          <a:endParaRPr lang="en-US"/>
        </a:p>
      </dgm:t>
    </dgm:pt>
    <dgm:pt modelId="{327A8D1E-2111-48BA-8630-EF67049B210A}" type="pres">
      <dgm:prSet presAssocID="{212378B0-141C-45AE-982A-F10DE72CFC51}" presName="horzThree" presStyleCnt="0"/>
      <dgm:spPr/>
      <dgm:t>
        <a:bodyPr/>
        <a:lstStyle/>
        <a:p>
          <a:endParaRPr lang="en-US"/>
        </a:p>
      </dgm:t>
    </dgm:pt>
    <dgm:pt modelId="{1EDDD6C8-C9F6-421D-AA28-F5A5FB456B57}" type="pres">
      <dgm:prSet presAssocID="{B9B70396-5D07-4E69-9F2A-D33E36A88C39}" presName="vertFour" presStyleCnt="0">
        <dgm:presLayoutVars>
          <dgm:chPref val="3"/>
        </dgm:presLayoutVars>
      </dgm:prSet>
      <dgm:spPr/>
      <dgm:t>
        <a:bodyPr/>
        <a:lstStyle/>
        <a:p>
          <a:endParaRPr lang="en-US"/>
        </a:p>
      </dgm:t>
    </dgm:pt>
    <dgm:pt modelId="{648666E6-D1C0-4096-855B-654570DEFE15}" type="pres">
      <dgm:prSet presAssocID="{B9B70396-5D07-4E69-9F2A-D33E36A88C39}" presName="txFour" presStyleLbl="node4" presStyleIdx="10" presStyleCnt="13">
        <dgm:presLayoutVars>
          <dgm:chPref val="3"/>
        </dgm:presLayoutVars>
      </dgm:prSet>
      <dgm:spPr/>
      <dgm:t>
        <a:bodyPr/>
        <a:lstStyle/>
        <a:p>
          <a:endParaRPr lang="en-US"/>
        </a:p>
      </dgm:t>
    </dgm:pt>
    <dgm:pt modelId="{8AE3D98D-0766-4742-8D80-EC8899A4622E}" type="pres">
      <dgm:prSet presAssocID="{B9B70396-5D07-4E69-9F2A-D33E36A88C39}" presName="horzFour" presStyleCnt="0"/>
      <dgm:spPr/>
      <dgm:t>
        <a:bodyPr/>
        <a:lstStyle/>
        <a:p>
          <a:endParaRPr lang="en-US"/>
        </a:p>
      </dgm:t>
    </dgm:pt>
    <dgm:pt modelId="{FDB0FA2F-E874-4714-96A3-FACE4831C54A}" type="pres">
      <dgm:prSet presAssocID="{6E0741F8-8189-465B-AEA2-D14B98057E8B}" presName="sibSpaceTwo" presStyleCnt="0"/>
      <dgm:spPr/>
      <dgm:t>
        <a:bodyPr/>
        <a:lstStyle/>
        <a:p>
          <a:endParaRPr lang="en-US"/>
        </a:p>
      </dgm:t>
    </dgm:pt>
    <dgm:pt modelId="{8FE4B412-5E2A-4B83-872B-D3FADF599C48}" type="pres">
      <dgm:prSet presAssocID="{9B722157-84FB-47A7-B7CB-88142E31A78A}" presName="vertTwo" presStyleCnt="0"/>
      <dgm:spPr/>
      <dgm:t>
        <a:bodyPr/>
        <a:lstStyle/>
        <a:p>
          <a:endParaRPr lang="en-US"/>
        </a:p>
      </dgm:t>
    </dgm:pt>
    <dgm:pt modelId="{BDDCA4DB-AD30-4E4D-AEC3-70290776ECF9}" type="pres">
      <dgm:prSet presAssocID="{9B722157-84FB-47A7-B7CB-88142E31A78A}" presName="txTwo" presStyleLbl="node2" presStyleIdx="3" presStyleCnt="4">
        <dgm:presLayoutVars>
          <dgm:chPref val="3"/>
        </dgm:presLayoutVars>
      </dgm:prSet>
      <dgm:spPr/>
      <dgm:t>
        <a:bodyPr/>
        <a:lstStyle/>
        <a:p>
          <a:endParaRPr lang="en-US"/>
        </a:p>
      </dgm:t>
    </dgm:pt>
    <dgm:pt modelId="{C963EA31-25DD-43BF-97FD-456A2745B566}" type="pres">
      <dgm:prSet presAssocID="{9B722157-84FB-47A7-B7CB-88142E31A78A}" presName="parTransTwo" presStyleCnt="0"/>
      <dgm:spPr/>
      <dgm:t>
        <a:bodyPr/>
        <a:lstStyle/>
        <a:p>
          <a:endParaRPr lang="en-US"/>
        </a:p>
      </dgm:t>
    </dgm:pt>
    <dgm:pt modelId="{E30C91E4-E63A-4F54-8A72-8618B3E2C442}" type="pres">
      <dgm:prSet presAssocID="{9B722157-84FB-47A7-B7CB-88142E31A78A}" presName="horzTwo" presStyleCnt="0"/>
      <dgm:spPr/>
      <dgm:t>
        <a:bodyPr/>
        <a:lstStyle/>
        <a:p>
          <a:endParaRPr lang="en-US"/>
        </a:p>
      </dgm:t>
    </dgm:pt>
    <dgm:pt modelId="{2661ABEC-50C2-45AC-AC9B-5673A50ECF17}" type="pres">
      <dgm:prSet presAssocID="{AC3AC762-53A5-4D78-AFCB-554E848B1E0F}" presName="vertThree" presStyleCnt="0"/>
      <dgm:spPr/>
      <dgm:t>
        <a:bodyPr/>
        <a:lstStyle/>
        <a:p>
          <a:endParaRPr lang="en-US"/>
        </a:p>
      </dgm:t>
    </dgm:pt>
    <dgm:pt modelId="{8A10C2DD-967A-4F1E-9874-2BD275FB26B8}" type="pres">
      <dgm:prSet presAssocID="{AC3AC762-53A5-4D78-AFCB-554E848B1E0F}" presName="txThree" presStyleLbl="node3" presStyleIdx="11" presStyleCnt="13">
        <dgm:presLayoutVars>
          <dgm:chPref val="3"/>
        </dgm:presLayoutVars>
      </dgm:prSet>
      <dgm:spPr/>
      <dgm:t>
        <a:bodyPr/>
        <a:lstStyle/>
        <a:p>
          <a:endParaRPr lang="en-US"/>
        </a:p>
      </dgm:t>
    </dgm:pt>
    <dgm:pt modelId="{5B16C9E0-7C64-41C1-BFBF-E82416E8D38C}" type="pres">
      <dgm:prSet presAssocID="{AC3AC762-53A5-4D78-AFCB-554E848B1E0F}" presName="parTransThree" presStyleCnt="0"/>
      <dgm:spPr/>
      <dgm:t>
        <a:bodyPr/>
        <a:lstStyle/>
        <a:p>
          <a:endParaRPr lang="en-US"/>
        </a:p>
      </dgm:t>
    </dgm:pt>
    <dgm:pt modelId="{BE8397A3-6F30-489C-A636-D1DCE848A6D7}" type="pres">
      <dgm:prSet presAssocID="{AC3AC762-53A5-4D78-AFCB-554E848B1E0F}" presName="horzThree" presStyleCnt="0"/>
      <dgm:spPr/>
      <dgm:t>
        <a:bodyPr/>
        <a:lstStyle/>
        <a:p>
          <a:endParaRPr lang="en-US"/>
        </a:p>
      </dgm:t>
    </dgm:pt>
    <dgm:pt modelId="{5C8D10CD-F542-4E7E-82CE-F9CD0F48F88C}" type="pres">
      <dgm:prSet presAssocID="{76D086C3-87E6-4CEC-AABE-7117E50F136C}" presName="vertFour" presStyleCnt="0">
        <dgm:presLayoutVars>
          <dgm:chPref val="3"/>
        </dgm:presLayoutVars>
      </dgm:prSet>
      <dgm:spPr/>
      <dgm:t>
        <a:bodyPr/>
        <a:lstStyle/>
        <a:p>
          <a:endParaRPr lang="en-US"/>
        </a:p>
      </dgm:t>
    </dgm:pt>
    <dgm:pt modelId="{54D4B671-FA74-4575-BA43-9C94BBBD8238}" type="pres">
      <dgm:prSet presAssocID="{76D086C3-87E6-4CEC-AABE-7117E50F136C}" presName="txFour" presStyleLbl="node4" presStyleIdx="11" presStyleCnt="13">
        <dgm:presLayoutVars>
          <dgm:chPref val="3"/>
        </dgm:presLayoutVars>
      </dgm:prSet>
      <dgm:spPr/>
      <dgm:t>
        <a:bodyPr/>
        <a:lstStyle/>
        <a:p>
          <a:endParaRPr lang="en-US"/>
        </a:p>
      </dgm:t>
    </dgm:pt>
    <dgm:pt modelId="{788AD72A-D085-4656-B5C0-7B7AC1837003}" type="pres">
      <dgm:prSet presAssocID="{76D086C3-87E6-4CEC-AABE-7117E50F136C}" presName="horzFour" presStyleCnt="0"/>
      <dgm:spPr/>
      <dgm:t>
        <a:bodyPr/>
        <a:lstStyle/>
        <a:p>
          <a:endParaRPr lang="en-US"/>
        </a:p>
      </dgm:t>
    </dgm:pt>
    <dgm:pt modelId="{F69D80E9-D8EF-41BE-AA3D-BD91903FC365}" type="pres">
      <dgm:prSet presAssocID="{5A3E8099-E95E-4BD4-AA22-3512936F3BBA}" presName="sibSpaceThree" presStyleCnt="0"/>
      <dgm:spPr/>
      <dgm:t>
        <a:bodyPr/>
        <a:lstStyle/>
        <a:p>
          <a:endParaRPr lang="en-US"/>
        </a:p>
      </dgm:t>
    </dgm:pt>
    <dgm:pt modelId="{19CCD074-D12F-45BD-AC91-001FBB6CED74}" type="pres">
      <dgm:prSet presAssocID="{2D1BD88D-B756-4C79-969F-480AE77D719A}" presName="vertThree" presStyleCnt="0"/>
      <dgm:spPr/>
      <dgm:t>
        <a:bodyPr/>
        <a:lstStyle/>
        <a:p>
          <a:endParaRPr lang="en-US"/>
        </a:p>
      </dgm:t>
    </dgm:pt>
    <dgm:pt modelId="{52525D2C-BED5-4358-9DE5-354898CFA8F2}" type="pres">
      <dgm:prSet presAssocID="{2D1BD88D-B756-4C79-969F-480AE77D719A}" presName="txThree" presStyleLbl="node3" presStyleIdx="12" presStyleCnt="13">
        <dgm:presLayoutVars>
          <dgm:chPref val="3"/>
        </dgm:presLayoutVars>
      </dgm:prSet>
      <dgm:spPr/>
      <dgm:t>
        <a:bodyPr/>
        <a:lstStyle/>
        <a:p>
          <a:endParaRPr lang="en-US"/>
        </a:p>
      </dgm:t>
    </dgm:pt>
    <dgm:pt modelId="{45A0567A-C4B2-4124-A917-58928721BB27}" type="pres">
      <dgm:prSet presAssocID="{2D1BD88D-B756-4C79-969F-480AE77D719A}" presName="parTransThree" presStyleCnt="0"/>
      <dgm:spPr/>
      <dgm:t>
        <a:bodyPr/>
        <a:lstStyle/>
        <a:p>
          <a:endParaRPr lang="en-US"/>
        </a:p>
      </dgm:t>
    </dgm:pt>
    <dgm:pt modelId="{B103BF56-EE9A-4721-9187-E3BAD3F24A25}" type="pres">
      <dgm:prSet presAssocID="{2D1BD88D-B756-4C79-969F-480AE77D719A}" presName="horzThree" presStyleCnt="0"/>
      <dgm:spPr/>
      <dgm:t>
        <a:bodyPr/>
        <a:lstStyle/>
        <a:p>
          <a:endParaRPr lang="en-US"/>
        </a:p>
      </dgm:t>
    </dgm:pt>
    <dgm:pt modelId="{99569AB4-5F24-46D7-BAFA-41543A7DBD2C}" type="pres">
      <dgm:prSet presAssocID="{4355BEE5-C0CC-4C0B-B2C0-FA2D5CB0E3EC}" presName="vertFour" presStyleCnt="0">
        <dgm:presLayoutVars>
          <dgm:chPref val="3"/>
        </dgm:presLayoutVars>
      </dgm:prSet>
      <dgm:spPr/>
      <dgm:t>
        <a:bodyPr/>
        <a:lstStyle/>
        <a:p>
          <a:endParaRPr lang="en-US"/>
        </a:p>
      </dgm:t>
    </dgm:pt>
    <dgm:pt modelId="{CCBD9E2D-4669-4A1F-A61F-EC9041830017}" type="pres">
      <dgm:prSet presAssocID="{4355BEE5-C0CC-4C0B-B2C0-FA2D5CB0E3EC}" presName="txFour" presStyleLbl="node4" presStyleIdx="12" presStyleCnt="13">
        <dgm:presLayoutVars>
          <dgm:chPref val="3"/>
        </dgm:presLayoutVars>
      </dgm:prSet>
      <dgm:spPr/>
      <dgm:t>
        <a:bodyPr/>
        <a:lstStyle/>
        <a:p>
          <a:endParaRPr lang="en-US"/>
        </a:p>
      </dgm:t>
    </dgm:pt>
    <dgm:pt modelId="{C05F4941-B03F-4AD7-B9DD-E5AF1611A5EE}" type="pres">
      <dgm:prSet presAssocID="{4355BEE5-C0CC-4C0B-B2C0-FA2D5CB0E3EC}" presName="horzFour" presStyleCnt="0"/>
      <dgm:spPr/>
      <dgm:t>
        <a:bodyPr/>
        <a:lstStyle/>
        <a:p>
          <a:endParaRPr lang="en-US"/>
        </a:p>
      </dgm:t>
    </dgm:pt>
  </dgm:ptLst>
  <dgm:cxnLst>
    <dgm:cxn modelId="{B24A0D7E-03EB-EE4B-BC4F-CAFA952296B5}" type="presOf" srcId="{06013593-934F-444F-BE61-FB075E27E5A4}" destId="{312BEB39-43A3-400E-A924-1474CB2DF623}" srcOrd="0" destOrd="0" presId="urn:microsoft.com/office/officeart/2005/8/layout/hierarchy4"/>
    <dgm:cxn modelId="{D7A4285F-A9B0-48DE-8EA2-8DA45CBE32C9}" srcId="{9B722157-84FB-47A7-B7CB-88142E31A78A}" destId="{AC3AC762-53A5-4D78-AFCB-554E848B1E0F}" srcOrd="0" destOrd="0" parTransId="{BBA5337F-2E0D-4DE7-AFCE-C31C732AE4C3}" sibTransId="{5A3E8099-E95E-4BD4-AA22-3512936F3BBA}"/>
    <dgm:cxn modelId="{1ADF82B8-70FF-0E49-A7C0-79124B30BC79}" type="presOf" srcId="{0785710E-A24E-4CB3-BAFE-6555D07C3D7F}" destId="{D5908603-1B35-46FA-8692-0B1FA5717EA9}" srcOrd="0" destOrd="0" presId="urn:microsoft.com/office/officeart/2005/8/layout/hierarchy4"/>
    <dgm:cxn modelId="{B9119A0B-2D44-B04F-8426-DE51B402B345}" type="presOf" srcId="{9B722157-84FB-47A7-B7CB-88142E31A78A}" destId="{BDDCA4DB-AD30-4E4D-AEC3-70290776ECF9}" srcOrd="0" destOrd="0" presId="urn:microsoft.com/office/officeart/2005/8/layout/hierarchy4"/>
    <dgm:cxn modelId="{F9AF39EF-337A-4988-855D-2077764BCB5E}" srcId="{181843B2-5C26-4A6B-ACF4-BA94E087403E}" destId="{73CA2AC8-9435-4DC4-A48C-F5AC8A126026}" srcOrd="3" destOrd="0" parTransId="{91BF1A31-6788-4CC1-A505-12BDA0DF27D4}" sibTransId="{3FBDDA4E-7446-4BA1-9D88-01B362D15EC0}"/>
    <dgm:cxn modelId="{53C0AD31-E9C1-40BE-8D88-9240389777A2}" srcId="{AC3AC762-53A5-4D78-AFCB-554E848B1E0F}" destId="{76D086C3-87E6-4CEC-AABE-7117E50F136C}" srcOrd="0" destOrd="0" parTransId="{D117A5F7-BC37-4BB0-9DF2-419E244F84B5}" sibTransId="{EC5FA669-F747-4AF6-AF22-AE41EFEFC508}"/>
    <dgm:cxn modelId="{0B1D4208-76CA-2A4C-94AD-A3E3F438D59C}" type="presOf" srcId="{492F5557-FA71-4C04-8F42-9BF8466ED4C4}" destId="{855A4183-2E77-4F44-8FCD-B47A52C1E95E}" srcOrd="0" destOrd="0" presId="urn:microsoft.com/office/officeart/2005/8/layout/hierarchy4"/>
    <dgm:cxn modelId="{808DDFE8-D13F-4948-9AC2-444C16F430E8}" srcId="{06013593-934F-444F-BE61-FB075E27E5A4}" destId="{48806FD8-980B-4AD0-883D-1C5F6CE08F44}" srcOrd="0" destOrd="0" parTransId="{56196E92-7A37-40AC-A196-B3AAF5A4F244}" sibTransId="{26017616-3359-42DF-B971-161FCDFDEF74}"/>
    <dgm:cxn modelId="{D1A22060-8181-E541-ABFC-22320AFD32E0}" type="presOf" srcId="{75F5104B-9180-4D23-A92F-F082AECEB0D7}" destId="{F9F584D9-F22F-4775-9E82-7EA2D2EAA572}" srcOrd="0" destOrd="0" presId="urn:microsoft.com/office/officeart/2005/8/layout/hierarchy4"/>
    <dgm:cxn modelId="{6292FE8F-015D-49DA-98AF-C52205313539}" srcId="{E01C21B8-632B-4168-BB5A-9BB1B9861D46}" destId="{D3EA79FE-EC84-4A4E-B9EB-EEF1C693E003}" srcOrd="0" destOrd="0" parTransId="{D1B9E42D-AED6-4D87-AAD1-122740B6AAD6}" sibTransId="{EFBD45B6-44AD-4B9D-9E85-9A7A9CB246F5}"/>
    <dgm:cxn modelId="{AF15AC68-730A-084D-8F32-00B154786AE5}" type="presOf" srcId="{FB8A6037-2C44-48AB-8CD2-09EADE8C7099}" destId="{13C66842-E9BE-41BB-ABAB-CFF7393CF416}" srcOrd="0" destOrd="0" presId="urn:microsoft.com/office/officeart/2005/8/layout/hierarchy4"/>
    <dgm:cxn modelId="{09F24313-2D8F-4E4F-910B-58214007D2CE}" srcId="{755463D3-3FF8-42D3-A272-13165380B3B3}" destId="{1E16D7F4-899F-45B5-860A-29E32581F90E}" srcOrd="0" destOrd="0" parTransId="{AF17793E-14C9-44D7-9100-6CB7C1683577}" sibTransId="{0A1B7B35-7AA8-4846-A73E-89E1377228D4}"/>
    <dgm:cxn modelId="{8E64C880-7E68-034A-889D-D77267850552}" type="presOf" srcId="{E1B37D91-89B5-479C-966F-92514BA40B57}" destId="{808369BB-B5CE-41DA-AFBD-0556552DA460}" srcOrd="0" destOrd="0" presId="urn:microsoft.com/office/officeart/2005/8/layout/hierarchy4"/>
    <dgm:cxn modelId="{BF9B1B21-80F5-4F9D-A392-7DEA06CAF0CD}" srcId="{0785710E-A24E-4CB3-BAFE-6555D07C3D7F}" destId="{ED96AC53-DC78-4E83-8942-D34CA8F0DA89}" srcOrd="0" destOrd="0" parTransId="{BA170108-99AB-450B-843B-8F54AD908870}" sibTransId="{65A4AD30-06F4-41EA-BF9E-5D4515FFA8B9}"/>
    <dgm:cxn modelId="{D5739DC8-0746-FF4C-8C8F-4F0E747D51EB}" type="presOf" srcId="{181843B2-5C26-4A6B-ACF4-BA94E087403E}" destId="{24DC2436-7CF5-483F-92D9-CBDAD08BFE96}" srcOrd="0" destOrd="0" presId="urn:microsoft.com/office/officeart/2005/8/layout/hierarchy4"/>
    <dgm:cxn modelId="{CAFFF5C5-1A9A-864B-97BC-5FA0C3D0F83B}" type="presOf" srcId="{B9B70396-5D07-4E69-9F2A-D33E36A88C39}" destId="{648666E6-D1C0-4096-855B-654570DEFE15}" srcOrd="0" destOrd="0" presId="urn:microsoft.com/office/officeart/2005/8/layout/hierarchy4"/>
    <dgm:cxn modelId="{C58FA026-210D-431C-829B-3A4AC39CB441}" srcId="{81EB024A-AD28-43F8-89E6-2D3AA2776536}" destId="{75F5104B-9180-4D23-A92F-F082AECEB0D7}" srcOrd="0" destOrd="0" parTransId="{9431506D-A3CC-4011-9E8A-E17939500E49}" sibTransId="{E751710B-5B84-4ACE-BC1F-4AA8B76C4D8F}"/>
    <dgm:cxn modelId="{BDE0CA8F-8F0D-4827-9448-DE23456EF39D}" srcId="{E01C21B8-632B-4168-BB5A-9BB1B9861D46}" destId="{755463D3-3FF8-42D3-A272-13165380B3B3}" srcOrd="3" destOrd="0" parTransId="{3270B8B7-B4B1-420C-8755-E83BAD68489F}" sibTransId="{912A21E3-4F5C-4340-A985-BDE34135E6E4}"/>
    <dgm:cxn modelId="{2B0F6E28-964F-4BB9-8995-BBEC030FE700}" srcId="{2B968DD3-FFC7-41B9-9C1F-EF23799E97E2}" destId="{E01C21B8-632B-4168-BB5A-9BB1B9861D46}" srcOrd="1" destOrd="0" parTransId="{3F9D70A8-B754-4294-8C09-42666B1CFDF6}" sibTransId="{E243D9AF-55EE-4473-BE5A-2EE320C34E80}"/>
    <dgm:cxn modelId="{2BCBD6A0-17FD-434D-8D4E-C874D1507CE4}" type="presOf" srcId="{A37D6042-027D-4C95-B89D-B056D33CB69E}" destId="{81801AD2-4146-406F-8F23-B95D8AA83F9C}" srcOrd="0" destOrd="0" presId="urn:microsoft.com/office/officeart/2005/8/layout/hierarchy4"/>
    <dgm:cxn modelId="{E1375A0E-D27D-4A8C-84D0-053D33C51411}" srcId="{E01C21B8-632B-4168-BB5A-9BB1B9861D46}" destId="{D4BC3563-28F4-4721-A5E7-2D0376F3DDF2}" srcOrd="2" destOrd="0" parTransId="{8B918293-469A-4530-99FF-A2536D697EA2}" sibTransId="{A038875B-953E-485E-ABCF-FCA0C9494BE1}"/>
    <dgm:cxn modelId="{E106982F-6312-419C-AF4C-F34B9357C8F5}" srcId="{E1B37D91-89B5-479C-966F-92514BA40B57}" destId="{7314E4BD-D5F2-4E3C-85BB-A4D2158CDAB9}" srcOrd="0" destOrd="0" parTransId="{D5CDA018-44F6-47FE-BC36-1CFE13536781}" sibTransId="{7EF86A7B-FA50-46AE-AFA7-481C2BB4E7B5}"/>
    <dgm:cxn modelId="{41FCC134-FB31-453E-8085-C7550074D49D}" srcId="{9AE6D772-F49C-462E-822C-6A22EA45D49A}" destId="{492F5557-FA71-4C04-8F42-9BF8466ED4C4}" srcOrd="0" destOrd="0" parTransId="{F9ED66E2-4E46-4E29-8BAC-CEA4CBA32B26}" sibTransId="{E040F819-C48B-4145-80D0-96E818EAA46A}"/>
    <dgm:cxn modelId="{986B6E4E-3BBA-D543-9895-D4B46313709A}" type="presOf" srcId="{48806FD8-980B-4AD0-883D-1C5F6CE08F44}" destId="{72EE4021-756E-47AA-A366-9EBCA0EB455E}" srcOrd="0" destOrd="0" presId="urn:microsoft.com/office/officeart/2005/8/layout/hierarchy4"/>
    <dgm:cxn modelId="{58E57C3B-336F-9741-9085-B386BA2BD9CB}" type="presOf" srcId="{1E16D7F4-899F-45B5-860A-29E32581F90E}" destId="{BD736D8F-68E4-4AF4-A3E7-47C1AC5FEEB4}" srcOrd="0" destOrd="0" presId="urn:microsoft.com/office/officeart/2005/8/layout/hierarchy4"/>
    <dgm:cxn modelId="{015DC16A-F0FF-BE45-835A-917B5A2FF534}" type="presOf" srcId="{76D086C3-87E6-4CEC-AABE-7117E50F136C}" destId="{54D4B671-FA74-4575-BA43-9C94BBBD8238}" srcOrd="0" destOrd="0" presId="urn:microsoft.com/office/officeart/2005/8/layout/hierarchy4"/>
    <dgm:cxn modelId="{E1B9F020-F3F2-49CD-A7D8-4C21E0EB9196}" srcId="{181843B2-5C26-4A6B-ACF4-BA94E087403E}" destId="{9AE6D772-F49C-462E-822C-6A22EA45D49A}" srcOrd="1" destOrd="0" parTransId="{82B15AA8-2DE8-4387-BCBB-21EF1C8EE0B4}" sibTransId="{137BDE4F-B20A-4790-8369-6D6B33FC4D77}"/>
    <dgm:cxn modelId="{066900A1-3E42-4E6F-BE3A-1BE2EC356E70}" srcId="{181843B2-5C26-4A6B-ACF4-BA94E087403E}" destId="{81EB024A-AD28-43F8-89E6-2D3AA2776536}" srcOrd="0" destOrd="0" parTransId="{6A776F4C-78B9-4044-8D93-21AA718851E5}" sibTransId="{F9BDDEC3-A859-41E2-BCFF-3C7152A97D9B}"/>
    <dgm:cxn modelId="{EBB3C7EB-8316-4A23-9111-A37552A1FC48}" srcId="{9B722157-84FB-47A7-B7CB-88142E31A78A}" destId="{2D1BD88D-B756-4C79-969F-480AE77D719A}" srcOrd="1" destOrd="0" parTransId="{60A1B7FD-6457-4A99-9F2A-E780005FB846}" sibTransId="{290553E8-01D0-45EA-AA31-465EF33B5BFA}"/>
    <dgm:cxn modelId="{1E930B5B-2781-694D-A24C-6D2430474502}" type="presOf" srcId="{FE1A616C-2369-4266-8117-2554A3A27E04}" destId="{B2C2F0E4-8DB6-4F24-9557-A38F6A4F277E}" srcOrd="0" destOrd="0" presId="urn:microsoft.com/office/officeart/2005/8/layout/hierarchy4"/>
    <dgm:cxn modelId="{2C7B5815-2D3A-45F0-B4F9-EAAB1417B6F7}" srcId="{2B968DD3-FFC7-41B9-9C1F-EF23799E97E2}" destId="{D7A7FEEE-27CF-4724-A054-AC4491CDD8DD}" srcOrd="2" destOrd="0" parTransId="{0E36A604-8581-4D25-954D-A1FAA9F80A21}" sibTransId="{6E0741F8-8189-465B-AEA2-D14B98057E8B}"/>
    <dgm:cxn modelId="{43F696A8-1962-194C-A364-0574C48C72A2}" type="presOf" srcId="{81EB024A-AD28-43F8-89E6-2D3AA2776536}" destId="{0B5A576F-EA85-46B8-89B5-5780FF690B6F}" srcOrd="0" destOrd="0" presId="urn:microsoft.com/office/officeart/2005/8/layout/hierarchy4"/>
    <dgm:cxn modelId="{DBD9A5DF-F24B-8243-A939-1EDC19DBC4A5}" type="presOf" srcId="{FDB99131-7B7D-4454-8394-8EC312B7F302}" destId="{4F6A8E85-B655-4D59-8BAD-8F6A1EC2618F}" srcOrd="0" destOrd="0" presId="urn:microsoft.com/office/officeart/2005/8/layout/hierarchy4"/>
    <dgm:cxn modelId="{EDDC273E-0001-4A1F-A555-E73619D0780D}" srcId="{212378B0-141C-45AE-982A-F10DE72CFC51}" destId="{B9B70396-5D07-4E69-9F2A-D33E36A88C39}" srcOrd="0" destOrd="0" parTransId="{20E351E2-A4C6-41DA-A231-2D1D6411F74C}" sibTransId="{52E57B15-08DA-496B-9D42-E55239A53E67}"/>
    <dgm:cxn modelId="{A28B6A51-01F0-844D-A990-2FCD89AB1B2B}" type="presOf" srcId="{E01C21B8-632B-4168-BB5A-9BB1B9861D46}" destId="{0DCA7ED2-DA68-49E2-B69E-213CC8E8D926}" srcOrd="0" destOrd="0" presId="urn:microsoft.com/office/officeart/2005/8/layout/hierarchy4"/>
    <dgm:cxn modelId="{69571205-D87F-44AB-916D-245C4B46CED2}" srcId="{6D40A942-DF3F-431D-AD6D-126034DF5B7B}" destId="{2B968DD3-FFC7-41B9-9C1F-EF23799E97E2}" srcOrd="0" destOrd="0" parTransId="{81A3A008-5AF5-4096-A871-BEFA374C08C6}" sibTransId="{4F1E8AF9-6FD9-4474-BD93-9C01420F47A8}"/>
    <dgm:cxn modelId="{B2FDF21D-27DA-1144-BDE8-2403072F3B99}" type="presOf" srcId="{F48546B1-D21B-491E-827F-BDAFDC8A0667}" destId="{B54BD45C-19DE-43DD-BF13-9D64F3836FB8}" srcOrd="0" destOrd="0" presId="urn:microsoft.com/office/officeart/2005/8/layout/hierarchy4"/>
    <dgm:cxn modelId="{7FCAA1D6-242F-4F8E-B8AD-DC6C1B2F35D7}" srcId="{D7A7FEEE-27CF-4724-A054-AC4491CDD8DD}" destId="{212378B0-141C-45AE-982A-F10DE72CFC51}" srcOrd="2" destOrd="0" parTransId="{B527B55C-3F5F-4D74-BB6C-93A186D2279D}" sibTransId="{F9E92E7F-699F-498D-8E04-5E033211C2D1}"/>
    <dgm:cxn modelId="{18F13615-960F-3746-BEA4-F01AE66304B2}" type="presOf" srcId="{AC3AC762-53A5-4D78-AFCB-554E848B1E0F}" destId="{8A10C2DD-967A-4F1E-9874-2BD275FB26B8}" srcOrd="0" destOrd="0" presId="urn:microsoft.com/office/officeart/2005/8/layout/hierarchy4"/>
    <dgm:cxn modelId="{3EDCF3CA-8B1B-A449-B0F7-F5093C8F6D03}" type="presOf" srcId="{6D40A942-DF3F-431D-AD6D-126034DF5B7B}" destId="{53718918-FAEF-4FCF-831B-DA46B0351EE2}" srcOrd="0" destOrd="0" presId="urn:microsoft.com/office/officeart/2005/8/layout/hierarchy4"/>
    <dgm:cxn modelId="{0280D848-B432-0D41-A6CC-B15CABD6685C}" type="presOf" srcId="{2D1BD88D-B756-4C79-969F-480AE77D719A}" destId="{52525D2C-BED5-4358-9DE5-354898CFA8F2}" srcOrd="0" destOrd="0" presId="urn:microsoft.com/office/officeart/2005/8/layout/hierarchy4"/>
    <dgm:cxn modelId="{1BF20427-01E6-9149-B407-2F9FF363CADA}" type="presOf" srcId="{755463D3-3FF8-42D3-A272-13165380B3B3}" destId="{73C187C3-CDE5-49D7-A7BB-CC2566C17396}" srcOrd="0" destOrd="0" presId="urn:microsoft.com/office/officeart/2005/8/layout/hierarchy4"/>
    <dgm:cxn modelId="{81ADABC8-F5FC-42E4-8FB8-9F4F0072FAB2}" srcId="{D3EA79FE-EC84-4A4E-B9EB-EEF1C693E003}" destId="{FB8A6037-2C44-48AB-8CD2-09EADE8C7099}" srcOrd="0" destOrd="0" parTransId="{C7F1967C-B8AA-43C2-8B97-178E5943F3D3}" sibTransId="{81AEF7AF-A61F-490F-A626-F435C8CA4DFF}"/>
    <dgm:cxn modelId="{7B7BFA46-0698-EF44-A672-6F559267C98A}" type="presOf" srcId="{D3EA79FE-EC84-4A4E-B9EB-EEF1C693E003}" destId="{FDB864E3-4B54-4EDD-AA1D-0AEF5A05C9FB}" srcOrd="0" destOrd="0" presId="urn:microsoft.com/office/officeart/2005/8/layout/hierarchy4"/>
    <dgm:cxn modelId="{E74C84BD-F69C-9642-A563-0F29754FDDF2}" type="presOf" srcId="{ED96AC53-DC78-4E83-8942-D34CA8F0DA89}" destId="{1917CC6A-1630-45AC-8551-CB8C20EA68B0}" srcOrd="0" destOrd="0" presId="urn:microsoft.com/office/officeart/2005/8/layout/hierarchy4"/>
    <dgm:cxn modelId="{66A43034-C447-9E4B-8A23-79B6B16F246A}" type="presOf" srcId="{D7A7FEEE-27CF-4724-A054-AC4491CDD8DD}" destId="{D9B00287-E7B8-485E-96ED-99AF802161AF}" srcOrd="0" destOrd="0" presId="urn:microsoft.com/office/officeart/2005/8/layout/hierarchy4"/>
    <dgm:cxn modelId="{9B44D49A-6AA9-1546-AB22-DCB356F50856}" type="presOf" srcId="{212378B0-141C-45AE-982A-F10DE72CFC51}" destId="{6F7EE218-0321-4398-B2AA-64E26AFD423B}" srcOrd="0" destOrd="0" presId="urn:microsoft.com/office/officeart/2005/8/layout/hierarchy4"/>
    <dgm:cxn modelId="{52DA966F-19DA-FB4B-97B8-DE0BACEDB513}" type="presOf" srcId="{9AE6D772-F49C-462E-822C-6A22EA45D49A}" destId="{16E1E3A6-23D8-4926-9F3D-9162ED074D5F}" srcOrd="0" destOrd="0" presId="urn:microsoft.com/office/officeart/2005/8/layout/hierarchy4"/>
    <dgm:cxn modelId="{D9454D4E-C28E-4391-B3B6-9F93D9BB48A0}" srcId="{2B968DD3-FFC7-41B9-9C1F-EF23799E97E2}" destId="{9B722157-84FB-47A7-B7CB-88142E31A78A}" srcOrd="3" destOrd="0" parTransId="{3D2D4B91-556B-4F80-A1B6-183F52676370}" sibTransId="{4917374D-7171-4151-AACC-05E2E73A0218}"/>
    <dgm:cxn modelId="{63EE91DF-D154-45CE-9975-6D96716B4D6E}" srcId="{E01C21B8-632B-4168-BB5A-9BB1B9861D46}" destId="{F48546B1-D21B-491E-827F-BDAFDC8A0667}" srcOrd="1" destOrd="0" parTransId="{097644E1-CA3A-4066-A931-70D9EB1F488B}" sibTransId="{DCA2D508-C03B-47EB-A95E-73C4BA7730FC}"/>
    <dgm:cxn modelId="{71C02B86-2CC1-46A0-902D-44CBD08F791C}" srcId="{D7A7FEEE-27CF-4724-A054-AC4491CDD8DD}" destId="{0785710E-A24E-4CB3-BAFE-6555D07C3D7F}" srcOrd="1" destOrd="0" parTransId="{56A95DB7-09C3-4AD0-B2CC-CDEC849321B3}" sibTransId="{3F6A8E5B-D9EB-494D-824A-CEEF7E4AFD35}"/>
    <dgm:cxn modelId="{51AEA2B0-CC9E-E04D-943C-59DDBFDF1161}" type="presOf" srcId="{7314E4BD-D5F2-4E3C-85BB-A4D2158CDAB9}" destId="{6E00582B-8DE8-4D63-9B89-7E824AAB88FA}" srcOrd="0" destOrd="0" presId="urn:microsoft.com/office/officeart/2005/8/layout/hierarchy4"/>
    <dgm:cxn modelId="{0D681086-D9ED-4240-9759-230CDC91861B}" srcId="{181843B2-5C26-4A6B-ACF4-BA94E087403E}" destId="{E1B37D91-89B5-479C-966F-92514BA40B57}" srcOrd="2" destOrd="0" parTransId="{2D80C7A6-20C4-477A-98C1-B004A7463F0F}" sibTransId="{10589FB3-3EC3-45A8-867A-A503BF37FD7C}"/>
    <dgm:cxn modelId="{9E98578B-063F-4BDD-A371-883077F5B94A}" srcId="{F48546B1-D21B-491E-827F-BDAFDC8A0667}" destId="{FDB99131-7B7D-4454-8394-8EC312B7F302}" srcOrd="0" destOrd="0" parTransId="{A51580ED-4DAA-4BCF-862B-1BB6B92CFF73}" sibTransId="{6F924745-2F91-42F3-A577-E58DE13896B7}"/>
    <dgm:cxn modelId="{10D893C0-D589-4F93-BF61-CB00BFF2F755}" srcId="{D4BC3563-28F4-4721-A5E7-2D0376F3DDF2}" destId="{A37D6042-027D-4C95-B89D-B056D33CB69E}" srcOrd="0" destOrd="0" parTransId="{63919BF6-942E-441C-8AF3-4D85FD2F4290}" sibTransId="{5E20C8F6-3105-48BC-9A5E-6913E5465E38}"/>
    <dgm:cxn modelId="{498B695D-CFC3-4F6E-B137-6E8278A3823D}" srcId="{73CA2AC8-9435-4DC4-A48C-F5AC8A126026}" destId="{FE1A616C-2369-4266-8117-2554A3A27E04}" srcOrd="0" destOrd="0" parTransId="{4457B898-F9BD-4C45-80E6-07F7F9480380}" sibTransId="{1AF43A2E-276D-48EE-8D2C-62732DE0CBF5}"/>
    <dgm:cxn modelId="{2598DB7C-8AF6-44A1-BA7B-3DD90E90F842}" srcId="{D7A7FEEE-27CF-4724-A054-AC4491CDD8DD}" destId="{06013593-934F-444F-BE61-FB075E27E5A4}" srcOrd="0" destOrd="0" parTransId="{F2248E4B-9BDE-4D53-A9F6-F7EDE9B63BF3}" sibTransId="{03E12DB3-FC59-4D95-8B3D-5F35BAACF1E2}"/>
    <dgm:cxn modelId="{ED1C73DE-C2D4-CF4D-8F48-76A8A34FB90E}" type="presOf" srcId="{73CA2AC8-9435-4DC4-A48C-F5AC8A126026}" destId="{08AF3B5C-F55A-450D-B110-7DC823DF97F6}" srcOrd="0" destOrd="0" presId="urn:microsoft.com/office/officeart/2005/8/layout/hierarchy4"/>
    <dgm:cxn modelId="{9F5DFA70-8366-CF41-A234-EF880350A34D}" type="presOf" srcId="{2B968DD3-FFC7-41B9-9C1F-EF23799E97E2}" destId="{892659D2-E90F-4EDC-AC1B-431C2CB0473A}" srcOrd="0" destOrd="0" presId="urn:microsoft.com/office/officeart/2005/8/layout/hierarchy4"/>
    <dgm:cxn modelId="{227F6128-59BE-3D44-A4A8-1407BDE6AF0F}" type="presOf" srcId="{4355BEE5-C0CC-4C0B-B2C0-FA2D5CB0E3EC}" destId="{CCBD9E2D-4669-4A1F-A61F-EC9041830017}" srcOrd="0" destOrd="0" presId="urn:microsoft.com/office/officeart/2005/8/layout/hierarchy4"/>
    <dgm:cxn modelId="{4A9A949B-1BEE-4E26-A8A4-D416A0479034}" srcId="{2D1BD88D-B756-4C79-969F-480AE77D719A}" destId="{4355BEE5-C0CC-4C0B-B2C0-FA2D5CB0E3EC}" srcOrd="0" destOrd="0" parTransId="{5BF831BD-32B2-42F4-9AF9-77EB71AF0E90}" sibTransId="{7B839859-D974-47A8-BF09-EDCBA96CD796}"/>
    <dgm:cxn modelId="{D255E94D-2A68-492A-BCCF-8E050F0BEC82}" srcId="{2B968DD3-FFC7-41B9-9C1F-EF23799E97E2}" destId="{181843B2-5C26-4A6B-ACF4-BA94E087403E}" srcOrd="0" destOrd="0" parTransId="{71FC994E-6F82-4F11-9D24-76E48F70B613}" sibTransId="{7960C192-9999-4ABC-B7D2-C40525C98F78}"/>
    <dgm:cxn modelId="{4E788557-A9C4-884B-BF2E-38F452CEBBA0}" type="presOf" srcId="{D4BC3563-28F4-4721-A5E7-2D0376F3DDF2}" destId="{3FE4F01F-3325-406A-8611-2C4D82358A4C}" srcOrd="0" destOrd="0" presId="urn:microsoft.com/office/officeart/2005/8/layout/hierarchy4"/>
    <dgm:cxn modelId="{81A87A6B-1DAB-8041-8951-3625CED81841}" type="presParOf" srcId="{53718918-FAEF-4FCF-831B-DA46B0351EE2}" destId="{BB274FBB-9A96-410F-AE10-2DD6427B6981}" srcOrd="0" destOrd="0" presId="urn:microsoft.com/office/officeart/2005/8/layout/hierarchy4"/>
    <dgm:cxn modelId="{B08301CF-A842-C64C-A0D6-E5C2DFED2CB9}" type="presParOf" srcId="{BB274FBB-9A96-410F-AE10-2DD6427B6981}" destId="{892659D2-E90F-4EDC-AC1B-431C2CB0473A}" srcOrd="0" destOrd="0" presId="urn:microsoft.com/office/officeart/2005/8/layout/hierarchy4"/>
    <dgm:cxn modelId="{3080B8D1-9CFE-A849-B1F6-D1C210F69688}" type="presParOf" srcId="{BB274FBB-9A96-410F-AE10-2DD6427B6981}" destId="{3A539E0D-9691-40AB-84ED-C128CBE4BF63}" srcOrd="1" destOrd="0" presId="urn:microsoft.com/office/officeart/2005/8/layout/hierarchy4"/>
    <dgm:cxn modelId="{FF373719-7B10-9548-B906-F92A135490E5}" type="presParOf" srcId="{BB274FBB-9A96-410F-AE10-2DD6427B6981}" destId="{A8CE28A9-5722-4CB1-A192-5578FE464E82}" srcOrd="2" destOrd="0" presId="urn:microsoft.com/office/officeart/2005/8/layout/hierarchy4"/>
    <dgm:cxn modelId="{B1D5DFB0-86A3-2A42-95F1-781014C3EE58}" type="presParOf" srcId="{A8CE28A9-5722-4CB1-A192-5578FE464E82}" destId="{7FDC9231-03C7-4964-AD77-2C6F0F1D1D51}" srcOrd="0" destOrd="0" presId="urn:microsoft.com/office/officeart/2005/8/layout/hierarchy4"/>
    <dgm:cxn modelId="{88FAF255-06BA-B441-86E9-726DB1D21960}" type="presParOf" srcId="{7FDC9231-03C7-4964-AD77-2C6F0F1D1D51}" destId="{24DC2436-7CF5-483F-92D9-CBDAD08BFE96}" srcOrd="0" destOrd="0" presId="urn:microsoft.com/office/officeart/2005/8/layout/hierarchy4"/>
    <dgm:cxn modelId="{A24A13C6-DD67-8344-867C-BC150C4A447E}" type="presParOf" srcId="{7FDC9231-03C7-4964-AD77-2C6F0F1D1D51}" destId="{64825E72-8EF0-42A6-8A14-3F5CB098A971}" srcOrd="1" destOrd="0" presId="urn:microsoft.com/office/officeart/2005/8/layout/hierarchy4"/>
    <dgm:cxn modelId="{91163DCA-CD5F-9F4E-86E3-7CDD5024CAA2}" type="presParOf" srcId="{7FDC9231-03C7-4964-AD77-2C6F0F1D1D51}" destId="{FE142276-A167-40B6-AA78-C70540E05A07}" srcOrd="2" destOrd="0" presId="urn:microsoft.com/office/officeart/2005/8/layout/hierarchy4"/>
    <dgm:cxn modelId="{90621B79-1F5A-634C-9FA6-18AAD407F6F5}" type="presParOf" srcId="{FE142276-A167-40B6-AA78-C70540E05A07}" destId="{32AE648C-0FB1-4728-98F4-EB9A8CC1D93B}" srcOrd="0" destOrd="0" presId="urn:microsoft.com/office/officeart/2005/8/layout/hierarchy4"/>
    <dgm:cxn modelId="{88679E43-D36C-7349-97F0-CD7B528E8FCE}" type="presParOf" srcId="{32AE648C-0FB1-4728-98F4-EB9A8CC1D93B}" destId="{0B5A576F-EA85-46B8-89B5-5780FF690B6F}" srcOrd="0" destOrd="0" presId="urn:microsoft.com/office/officeart/2005/8/layout/hierarchy4"/>
    <dgm:cxn modelId="{B71E14E2-5504-E24C-A5B1-B40BDDDE6169}" type="presParOf" srcId="{32AE648C-0FB1-4728-98F4-EB9A8CC1D93B}" destId="{DF1B1594-5665-441E-A130-FA207C126DAE}" srcOrd="1" destOrd="0" presId="urn:microsoft.com/office/officeart/2005/8/layout/hierarchy4"/>
    <dgm:cxn modelId="{941BBFC6-52F3-004B-A80A-1B3214DF3931}" type="presParOf" srcId="{32AE648C-0FB1-4728-98F4-EB9A8CC1D93B}" destId="{10EC84FC-2DCC-4383-A2B5-3668418C799E}" srcOrd="2" destOrd="0" presId="urn:microsoft.com/office/officeart/2005/8/layout/hierarchy4"/>
    <dgm:cxn modelId="{63D3A613-430A-5042-80E5-CCA9F25B8674}" type="presParOf" srcId="{10EC84FC-2DCC-4383-A2B5-3668418C799E}" destId="{5A2209DD-A4AE-4163-8480-F4C081CE151E}" srcOrd="0" destOrd="0" presId="urn:microsoft.com/office/officeart/2005/8/layout/hierarchy4"/>
    <dgm:cxn modelId="{E87793E9-8F81-574E-89B2-E2FD2B8FD540}" type="presParOf" srcId="{5A2209DD-A4AE-4163-8480-F4C081CE151E}" destId="{F9F584D9-F22F-4775-9E82-7EA2D2EAA572}" srcOrd="0" destOrd="0" presId="urn:microsoft.com/office/officeart/2005/8/layout/hierarchy4"/>
    <dgm:cxn modelId="{318C9DE4-381D-AE4C-87B5-035216DB2371}" type="presParOf" srcId="{5A2209DD-A4AE-4163-8480-F4C081CE151E}" destId="{3A9B19A7-6BEF-4E6D-8CDF-7E82302A4EE1}" srcOrd="1" destOrd="0" presId="urn:microsoft.com/office/officeart/2005/8/layout/hierarchy4"/>
    <dgm:cxn modelId="{9CF8ED39-795E-5348-9298-DC7518CA54BA}" type="presParOf" srcId="{FE142276-A167-40B6-AA78-C70540E05A07}" destId="{8120A7D8-FF56-4867-BD5C-8618CB0E2B4E}" srcOrd="1" destOrd="0" presId="urn:microsoft.com/office/officeart/2005/8/layout/hierarchy4"/>
    <dgm:cxn modelId="{24605C44-9F34-6A45-A2B2-AB528301EB7F}" type="presParOf" srcId="{FE142276-A167-40B6-AA78-C70540E05A07}" destId="{80C6207F-0911-41CE-8667-5CF7492E65ED}" srcOrd="2" destOrd="0" presId="urn:microsoft.com/office/officeart/2005/8/layout/hierarchy4"/>
    <dgm:cxn modelId="{CBE51126-9EBF-1C48-A4C6-2198FC36EF6D}" type="presParOf" srcId="{80C6207F-0911-41CE-8667-5CF7492E65ED}" destId="{16E1E3A6-23D8-4926-9F3D-9162ED074D5F}" srcOrd="0" destOrd="0" presId="urn:microsoft.com/office/officeart/2005/8/layout/hierarchy4"/>
    <dgm:cxn modelId="{D6E23668-58D0-1849-BF43-2497DB406412}" type="presParOf" srcId="{80C6207F-0911-41CE-8667-5CF7492E65ED}" destId="{9E76F7A0-F049-474B-AD20-A57EEC172937}" srcOrd="1" destOrd="0" presId="urn:microsoft.com/office/officeart/2005/8/layout/hierarchy4"/>
    <dgm:cxn modelId="{1811E0C8-40E3-CC4D-B119-0F290C196D92}" type="presParOf" srcId="{80C6207F-0911-41CE-8667-5CF7492E65ED}" destId="{26ABCCE2-FE8A-4064-BC9A-DE7C01C7CD37}" srcOrd="2" destOrd="0" presId="urn:microsoft.com/office/officeart/2005/8/layout/hierarchy4"/>
    <dgm:cxn modelId="{004AC8B3-47D2-1047-BDF9-2525CC01A80E}" type="presParOf" srcId="{26ABCCE2-FE8A-4064-BC9A-DE7C01C7CD37}" destId="{0D75A712-C651-48BA-847C-D080520748F1}" srcOrd="0" destOrd="0" presId="urn:microsoft.com/office/officeart/2005/8/layout/hierarchy4"/>
    <dgm:cxn modelId="{202D0DB6-ED7F-5D49-989B-42DF4273605C}" type="presParOf" srcId="{0D75A712-C651-48BA-847C-D080520748F1}" destId="{855A4183-2E77-4F44-8FCD-B47A52C1E95E}" srcOrd="0" destOrd="0" presId="urn:microsoft.com/office/officeart/2005/8/layout/hierarchy4"/>
    <dgm:cxn modelId="{00C0CF89-9873-724E-9FAA-ADC1E66BFEA4}" type="presParOf" srcId="{0D75A712-C651-48BA-847C-D080520748F1}" destId="{CAA807D1-5E9B-43BD-8C61-0A0BEBFAE23F}" srcOrd="1" destOrd="0" presId="urn:microsoft.com/office/officeart/2005/8/layout/hierarchy4"/>
    <dgm:cxn modelId="{E4A2B68D-C353-CA48-A6D9-236215A9EF91}" type="presParOf" srcId="{FE142276-A167-40B6-AA78-C70540E05A07}" destId="{67330A69-4DFF-471D-92DB-6F5E561272F4}" srcOrd="3" destOrd="0" presId="urn:microsoft.com/office/officeart/2005/8/layout/hierarchy4"/>
    <dgm:cxn modelId="{80EA19CD-A012-F643-8EB2-85E7ED0A5D50}" type="presParOf" srcId="{FE142276-A167-40B6-AA78-C70540E05A07}" destId="{A5D520D5-A1E2-4CF9-940B-09126FEF4F69}" srcOrd="4" destOrd="0" presId="urn:microsoft.com/office/officeart/2005/8/layout/hierarchy4"/>
    <dgm:cxn modelId="{E7F5A93D-4BE1-2746-BAC3-003F525C3ECE}" type="presParOf" srcId="{A5D520D5-A1E2-4CF9-940B-09126FEF4F69}" destId="{808369BB-B5CE-41DA-AFBD-0556552DA460}" srcOrd="0" destOrd="0" presId="urn:microsoft.com/office/officeart/2005/8/layout/hierarchy4"/>
    <dgm:cxn modelId="{CE662D2B-1D7C-3B4C-89DF-B49AA1E816A5}" type="presParOf" srcId="{A5D520D5-A1E2-4CF9-940B-09126FEF4F69}" destId="{73708EF5-C5D2-41FC-9EC1-031C174D2F22}" srcOrd="1" destOrd="0" presId="urn:microsoft.com/office/officeart/2005/8/layout/hierarchy4"/>
    <dgm:cxn modelId="{230F564F-C053-2241-BFD2-56F8E808E8D3}" type="presParOf" srcId="{A5D520D5-A1E2-4CF9-940B-09126FEF4F69}" destId="{12322BCA-7504-4EDF-BDF6-2924E393ADFC}" srcOrd="2" destOrd="0" presId="urn:microsoft.com/office/officeart/2005/8/layout/hierarchy4"/>
    <dgm:cxn modelId="{62813AAE-D599-B247-B344-84685B37B8E3}" type="presParOf" srcId="{12322BCA-7504-4EDF-BDF6-2924E393ADFC}" destId="{22AEBAD2-7C80-43BF-8160-0C3E753F3513}" srcOrd="0" destOrd="0" presId="urn:microsoft.com/office/officeart/2005/8/layout/hierarchy4"/>
    <dgm:cxn modelId="{A2826FD5-572E-AA44-A3C8-2EDB6EC09F7A}" type="presParOf" srcId="{22AEBAD2-7C80-43BF-8160-0C3E753F3513}" destId="{6E00582B-8DE8-4D63-9B89-7E824AAB88FA}" srcOrd="0" destOrd="0" presId="urn:microsoft.com/office/officeart/2005/8/layout/hierarchy4"/>
    <dgm:cxn modelId="{276393D0-A929-1B48-B1B4-FFF39342D544}" type="presParOf" srcId="{22AEBAD2-7C80-43BF-8160-0C3E753F3513}" destId="{4AD0DE3D-2422-49D6-8D11-B1A962F69393}" srcOrd="1" destOrd="0" presId="urn:microsoft.com/office/officeart/2005/8/layout/hierarchy4"/>
    <dgm:cxn modelId="{452862A5-AABB-4745-B1EB-9A6A16C49C01}" type="presParOf" srcId="{FE142276-A167-40B6-AA78-C70540E05A07}" destId="{8105C4F2-2641-4534-AAED-59F7A0DCC3E0}" srcOrd="5" destOrd="0" presId="urn:microsoft.com/office/officeart/2005/8/layout/hierarchy4"/>
    <dgm:cxn modelId="{55A4ADAC-DE3B-CA41-8614-2D177972E328}" type="presParOf" srcId="{FE142276-A167-40B6-AA78-C70540E05A07}" destId="{C1636631-A77C-48A5-B38C-BDDA20CEBE20}" srcOrd="6" destOrd="0" presId="urn:microsoft.com/office/officeart/2005/8/layout/hierarchy4"/>
    <dgm:cxn modelId="{A4FEAE87-DEE7-F747-8F9D-FCDCAB3F2BA3}" type="presParOf" srcId="{C1636631-A77C-48A5-B38C-BDDA20CEBE20}" destId="{08AF3B5C-F55A-450D-B110-7DC823DF97F6}" srcOrd="0" destOrd="0" presId="urn:microsoft.com/office/officeart/2005/8/layout/hierarchy4"/>
    <dgm:cxn modelId="{52F623D6-F715-9041-99FF-BE05AE763625}" type="presParOf" srcId="{C1636631-A77C-48A5-B38C-BDDA20CEBE20}" destId="{453D1FF6-DE7C-4C20-A29F-AC64BA0B6358}" srcOrd="1" destOrd="0" presId="urn:microsoft.com/office/officeart/2005/8/layout/hierarchy4"/>
    <dgm:cxn modelId="{D71ED536-B8F2-4E4E-A0C8-513E4DDD53DA}" type="presParOf" srcId="{C1636631-A77C-48A5-B38C-BDDA20CEBE20}" destId="{228F658F-3159-430F-ACF3-39CF278540A3}" srcOrd="2" destOrd="0" presId="urn:microsoft.com/office/officeart/2005/8/layout/hierarchy4"/>
    <dgm:cxn modelId="{5EBF89FC-AA38-6740-A565-CF670D20E47A}" type="presParOf" srcId="{228F658F-3159-430F-ACF3-39CF278540A3}" destId="{4060C794-53C5-4198-BB35-6836B6F6D98D}" srcOrd="0" destOrd="0" presId="urn:microsoft.com/office/officeart/2005/8/layout/hierarchy4"/>
    <dgm:cxn modelId="{794C98B2-14B3-024B-86AA-0818683E7F4C}" type="presParOf" srcId="{4060C794-53C5-4198-BB35-6836B6F6D98D}" destId="{B2C2F0E4-8DB6-4F24-9557-A38F6A4F277E}" srcOrd="0" destOrd="0" presId="urn:microsoft.com/office/officeart/2005/8/layout/hierarchy4"/>
    <dgm:cxn modelId="{802BDBF5-3EA9-964F-9CD3-9AF7FB8E3159}" type="presParOf" srcId="{4060C794-53C5-4198-BB35-6836B6F6D98D}" destId="{75684682-9122-4CE9-95FD-99A687CA68B4}" srcOrd="1" destOrd="0" presId="urn:microsoft.com/office/officeart/2005/8/layout/hierarchy4"/>
    <dgm:cxn modelId="{72CBB171-585B-5543-A6C3-6A873AA7CD54}" type="presParOf" srcId="{A8CE28A9-5722-4CB1-A192-5578FE464E82}" destId="{ECA49E91-CA81-46C4-865D-C947932E8CC1}" srcOrd="1" destOrd="0" presId="urn:microsoft.com/office/officeart/2005/8/layout/hierarchy4"/>
    <dgm:cxn modelId="{8E809B7A-F75B-EB4E-B67C-4C18D3F1AADF}" type="presParOf" srcId="{A8CE28A9-5722-4CB1-A192-5578FE464E82}" destId="{3B98096B-A250-4FCB-B0C8-2627B69A5412}" srcOrd="2" destOrd="0" presId="urn:microsoft.com/office/officeart/2005/8/layout/hierarchy4"/>
    <dgm:cxn modelId="{0B883EEC-2246-DC48-8F72-947164700A01}" type="presParOf" srcId="{3B98096B-A250-4FCB-B0C8-2627B69A5412}" destId="{0DCA7ED2-DA68-49E2-B69E-213CC8E8D926}" srcOrd="0" destOrd="0" presId="urn:microsoft.com/office/officeart/2005/8/layout/hierarchy4"/>
    <dgm:cxn modelId="{0EC16556-D516-7548-BD71-65011C2A4F07}" type="presParOf" srcId="{3B98096B-A250-4FCB-B0C8-2627B69A5412}" destId="{05B12614-BAFE-4584-A986-37F9D7975205}" srcOrd="1" destOrd="0" presId="urn:microsoft.com/office/officeart/2005/8/layout/hierarchy4"/>
    <dgm:cxn modelId="{F282274D-F7D5-7E4D-A2E1-BBE5595E320D}" type="presParOf" srcId="{3B98096B-A250-4FCB-B0C8-2627B69A5412}" destId="{A93C0515-0969-45D3-8308-B0967AE3FF9D}" srcOrd="2" destOrd="0" presId="urn:microsoft.com/office/officeart/2005/8/layout/hierarchy4"/>
    <dgm:cxn modelId="{69F7B979-3B9A-8B47-B1FA-E1CBDD68867B}" type="presParOf" srcId="{A93C0515-0969-45D3-8308-B0967AE3FF9D}" destId="{3CAB4260-04D5-4926-8026-2E4C9DA06418}" srcOrd="0" destOrd="0" presId="urn:microsoft.com/office/officeart/2005/8/layout/hierarchy4"/>
    <dgm:cxn modelId="{EACF3D7A-418B-B640-8450-D378C657A43D}" type="presParOf" srcId="{3CAB4260-04D5-4926-8026-2E4C9DA06418}" destId="{FDB864E3-4B54-4EDD-AA1D-0AEF5A05C9FB}" srcOrd="0" destOrd="0" presId="urn:microsoft.com/office/officeart/2005/8/layout/hierarchy4"/>
    <dgm:cxn modelId="{7B981F07-DE49-774A-BF92-D4CC31336EC5}" type="presParOf" srcId="{3CAB4260-04D5-4926-8026-2E4C9DA06418}" destId="{55FDD2E1-98E0-4016-9F24-E8EA88865E52}" srcOrd="1" destOrd="0" presId="urn:microsoft.com/office/officeart/2005/8/layout/hierarchy4"/>
    <dgm:cxn modelId="{EF9FD4BD-4EBA-B243-94C6-5D42FD4AAC42}" type="presParOf" srcId="{3CAB4260-04D5-4926-8026-2E4C9DA06418}" destId="{DFC2C7C1-DC30-49E1-9600-F742551DF9C1}" srcOrd="2" destOrd="0" presId="urn:microsoft.com/office/officeart/2005/8/layout/hierarchy4"/>
    <dgm:cxn modelId="{6A228C77-49B1-F040-BDDB-94A7DA1391A5}" type="presParOf" srcId="{DFC2C7C1-DC30-49E1-9600-F742551DF9C1}" destId="{F296A9F2-A391-4371-BFBE-E60A6BCBF0E7}" srcOrd="0" destOrd="0" presId="urn:microsoft.com/office/officeart/2005/8/layout/hierarchy4"/>
    <dgm:cxn modelId="{64F6220E-25E8-FA42-B63E-D31E75E3E537}" type="presParOf" srcId="{F296A9F2-A391-4371-BFBE-E60A6BCBF0E7}" destId="{13C66842-E9BE-41BB-ABAB-CFF7393CF416}" srcOrd="0" destOrd="0" presId="urn:microsoft.com/office/officeart/2005/8/layout/hierarchy4"/>
    <dgm:cxn modelId="{4A83B202-3DF9-7F47-B8E6-8836B2172D26}" type="presParOf" srcId="{F296A9F2-A391-4371-BFBE-E60A6BCBF0E7}" destId="{C50D5C43-CAE4-4894-AC49-D0EDFC876C95}" srcOrd="1" destOrd="0" presId="urn:microsoft.com/office/officeart/2005/8/layout/hierarchy4"/>
    <dgm:cxn modelId="{631D0948-09C2-C44F-B2E7-D5ADB0875F80}" type="presParOf" srcId="{A93C0515-0969-45D3-8308-B0967AE3FF9D}" destId="{87AF7942-512E-4929-AF17-AED6544A37FC}" srcOrd="1" destOrd="0" presId="urn:microsoft.com/office/officeart/2005/8/layout/hierarchy4"/>
    <dgm:cxn modelId="{D1960E26-A077-3C4A-B5B2-0281824A5559}" type="presParOf" srcId="{A93C0515-0969-45D3-8308-B0967AE3FF9D}" destId="{AFD92396-2C32-449F-82AB-30572D5433A2}" srcOrd="2" destOrd="0" presId="urn:microsoft.com/office/officeart/2005/8/layout/hierarchy4"/>
    <dgm:cxn modelId="{A026A826-3923-C14E-9761-9492EA1191E2}" type="presParOf" srcId="{AFD92396-2C32-449F-82AB-30572D5433A2}" destId="{B54BD45C-19DE-43DD-BF13-9D64F3836FB8}" srcOrd="0" destOrd="0" presId="urn:microsoft.com/office/officeart/2005/8/layout/hierarchy4"/>
    <dgm:cxn modelId="{199D9166-CCAE-3942-B4A8-E4396D3ADB05}" type="presParOf" srcId="{AFD92396-2C32-449F-82AB-30572D5433A2}" destId="{740887F1-8555-4AEE-B334-68023017090F}" srcOrd="1" destOrd="0" presId="urn:microsoft.com/office/officeart/2005/8/layout/hierarchy4"/>
    <dgm:cxn modelId="{9EEDBB19-FBA5-6046-95BC-2DE69B2829EA}" type="presParOf" srcId="{AFD92396-2C32-449F-82AB-30572D5433A2}" destId="{D3A10822-F6E6-4049-8C9E-F448802C0D5E}" srcOrd="2" destOrd="0" presId="urn:microsoft.com/office/officeart/2005/8/layout/hierarchy4"/>
    <dgm:cxn modelId="{6EDB4216-8A4C-B44D-B35A-157825B33324}" type="presParOf" srcId="{D3A10822-F6E6-4049-8C9E-F448802C0D5E}" destId="{FE5CBA6C-D7D6-46C9-9CC5-0DF3B1A37EE7}" srcOrd="0" destOrd="0" presId="urn:microsoft.com/office/officeart/2005/8/layout/hierarchy4"/>
    <dgm:cxn modelId="{FBB0ABC3-1E77-AB4D-BA90-1B84E83D3788}" type="presParOf" srcId="{FE5CBA6C-D7D6-46C9-9CC5-0DF3B1A37EE7}" destId="{4F6A8E85-B655-4D59-8BAD-8F6A1EC2618F}" srcOrd="0" destOrd="0" presId="urn:microsoft.com/office/officeart/2005/8/layout/hierarchy4"/>
    <dgm:cxn modelId="{096EAC2E-3027-A04A-B46F-EAC3E437D57A}" type="presParOf" srcId="{FE5CBA6C-D7D6-46C9-9CC5-0DF3B1A37EE7}" destId="{79F3C081-F05E-4C83-947A-F183B7E3578F}" srcOrd="1" destOrd="0" presId="urn:microsoft.com/office/officeart/2005/8/layout/hierarchy4"/>
    <dgm:cxn modelId="{3DD331C2-3519-BD4C-A93A-4EFECAA51DF7}" type="presParOf" srcId="{A93C0515-0969-45D3-8308-B0967AE3FF9D}" destId="{1BF23794-2897-41FC-9F87-A92973910904}" srcOrd="3" destOrd="0" presId="urn:microsoft.com/office/officeart/2005/8/layout/hierarchy4"/>
    <dgm:cxn modelId="{9AEFAA8E-78AD-C141-AE60-0629EFF5C6D2}" type="presParOf" srcId="{A93C0515-0969-45D3-8308-B0967AE3FF9D}" destId="{190CB0CE-D9BD-44A4-9352-8EBA57928F10}" srcOrd="4" destOrd="0" presId="urn:microsoft.com/office/officeart/2005/8/layout/hierarchy4"/>
    <dgm:cxn modelId="{0592B6AF-7907-4B41-A09C-DC63087C5CB1}" type="presParOf" srcId="{190CB0CE-D9BD-44A4-9352-8EBA57928F10}" destId="{3FE4F01F-3325-406A-8611-2C4D82358A4C}" srcOrd="0" destOrd="0" presId="urn:microsoft.com/office/officeart/2005/8/layout/hierarchy4"/>
    <dgm:cxn modelId="{4AE56131-75E8-E146-BAB0-83CD1B772850}" type="presParOf" srcId="{190CB0CE-D9BD-44A4-9352-8EBA57928F10}" destId="{81F24A1D-DBDE-426D-A00F-CBF86C41A0BD}" srcOrd="1" destOrd="0" presId="urn:microsoft.com/office/officeart/2005/8/layout/hierarchy4"/>
    <dgm:cxn modelId="{D649535A-FFF7-754B-8C76-123C404DEE76}" type="presParOf" srcId="{190CB0CE-D9BD-44A4-9352-8EBA57928F10}" destId="{04B3A68B-B121-4617-969B-12C2A8DB92F8}" srcOrd="2" destOrd="0" presId="urn:microsoft.com/office/officeart/2005/8/layout/hierarchy4"/>
    <dgm:cxn modelId="{E2582740-0DC7-EF4F-AD94-2ED2A3AEEF04}" type="presParOf" srcId="{04B3A68B-B121-4617-969B-12C2A8DB92F8}" destId="{0CFE97EF-0898-4E63-A1EB-E2D5B53A88BD}" srcOrd="0" destOrd="0" presId="urn:microsoft.com/office/officeart/2005/8/layout/hierarchy4"/>
    <dgm:cxn modelId="{7D42A340-E1B3-2C40-BC37-7C43ABC66BCD}" type="presParOf" srcId="{0CFE97EF-0898-4E63-A1EB-E2D5B53A88BD}" destId="{81801AD2-4146-406F-8F23-B95D8AA83F9C}" srcOrd="0" destOrd="0" presId="urn:microsoft.com/office/officeart/2005/8/layout/hierarchy4"/>
    <dgm:cxn modelId="{1DF8532B-2027-7648-A9F0-6EC79B894994}" type="presParOf" srcId="{0CFE97EF-0898-4E63-A1EB-E2D5B53A88BD}" destId="{8F52EB2C-33C0-45CD-AA33-857C6088CF9C}" srcOrd="1" destOrd="0" presId="urn:microsoft.com/office/officeart/2005/8/layout/hierarchy4"/>
    <dgm:cxn modelId="{9841B453-22DC-BD4D-9C66-30BE3CF9FE54}" type="presParOf" srcId="{A93C0515-0969-45D3-8308-B0967AE3FF9D}" destId="{4C499E56-DC93-4BB8-BB21-5C3F36DED3F6}" srcOrd="5" destOrd="0" presId="urn:microsoft.com/office/officeart/2005/8/layout/hierarchy4"/>
    <dgm:cxn modelId="{098480E0-0061-5E40-98D2-48BB7FFE1673}" type="presParOf" srcId="{A93C0515-0969-45D3-8308-B0967AE3FF9D}" destId="{AFA5A98E-C545-4648-9CC5-7D9737560808}" srcOrd="6" destOrd="0" presId="urn:microsoft.com/office/officeart/2005/8/layout/hierarchy4"/>
    <dgm:cxn modelId="{0CEBFA79-D82C-BE4D-8149-B667105480C9}" type="presParOf" srcId="{AFA5A98E-C545-4648-9CC5-7D9737560808}" destId="{73C187C3-CDE5-49D7-A7BB-CC2566C17396}" srcOrd="0" destOrd="0" presId="urn:microsoft.com/office/officeart/2005/8/layout/hierarchy4"/>
    <dgm:cxn modelId="{5ED3F6BE-B8C4-F047-877D-5F7FE63ECCA4}" type="presParOf" srcId="{AFA5A98E-C545-4648-9CC5-7D9737560808}" destId="{CC2683FB-79B8-4B97-8097-500F3A639784}" srcOrd="1" destOrd="0" presId="urn:microsoft.com/office/officeart/2005/8/layout/hierarchy4"/>
    <dgm:cxn modelId="{E355FE9D-ED3F-9A46-A2D5-16E2D4EE4B6D}" type="presParOf" srcId="{AFA5A98E-C545-4648-9CC5-7D9737560808}" destId="{44A134A0-E6B5-4064-BF38-75AF913E4945}" srcOrd="2" destOrd="0" presId="urn:microsoft.com/office/officeart/2005/8/layout/hierarchy4"/>
    <dgm:cxn modelId="{DD2D595A-8703-6141-BBDB-3A9627C9EB01}" type="presParOf" srcId="{44A134A0-E6B5-4064-BF38-75AF913E4945}" destId="{39FD51F7-2985-406C-876C-F006103874EE}" srcOrd="0" destOrd="0" presId="urn:microsoft.com/office/officeart/2005/8/layout/hierarchy4"/>
    <dgm:cxn modelId="{5516328B-7413-9545-85E2-698625678D71}" type="presParOf" srcId="{39FD51F7-2985-406C-876C-F006103874EE}" destId="{BD736D8F-68E4-4AF4-A3E7-47C1AC5FEEB4}" srcOrd="0" destOrd="0" presId="urn:microsoft.com/office/officeart/2005/8/layout/hierarchy4"/>
    <dgm:cxn modelId="{EE09DD43-E3CD-F845-B1C0-D138E0D11126}" type="presParOf" srcId="{39FD51F7-2985-406C-876C-F006103874EE}" destId="{E20160BD-1F05-4B0B-9993-14793020D54A}" srcOrd="1" destOrd="0" presId="urn:microsoft.com/office/officeart/2005/8/layout/hierarchy4"/>
    <dgm:cxn modelId="{EFC791B9-3463-CC4D-9C34-7D8C45B1053E}" type="presParOf" srcId="{A8CE28A9-5722-4CB1-A192-5578FE464E82}" destId="{09ABCDC3-6442-46E9-942E-2CDCA033104E}" srcOrd="3" destOrd="0" presId="urn:microsoft.com/office/officeart/2005/8/layout/hierarchy4"/>
    <dgm:cxn modelId="{F33E331C-CA7C-AA41-B0E2-4C3B0F741731}" type="presParOf" srcId="{A8CE28A9-5722-4CB1-A192-5578FE464E82}" destId="{CA20517A-369F-41EE-9693-AF9288EB4232}" srcOrd="4" destOrd="0" presId="urn:microsoft.com/office/officeart/2005/8/layout/hierarchy4"/>
    <dgm:cxn modelId="{6E375407-687A-2444-A7DE-D363EFCA7A8B}" type="presParOf" srcId="{CA20517A-369F-41EE-9693-AF9288EB4232}" destId="{D9B00287-E7B8-485E-96ED-99AF802161AF}" srcOrd="0" destOrd="0" presId="urn:microsoft.com/office/officeart/2005/8/layout/hierarchy4"/>
    <dgm:cxn modelId="{476553C8-C069-584B-BA53-C55CC0506BFB}" type="presParOf" srcId="{CA20517A-369F-41EE-9693-AF9288EB4232}" destId="{21955CE5-8075-4CA6-BCD7-07FA00232830}" srcOrd="1" destOrd="0" presId="urn:microsoft.com/office/officeart/2005/8/layout/hierarchy4"/>
    <dgm:cxn modelId="{516DC6BA-2A16-FD4F-AF60-C2391B36149E}" type="presParOf" srcId="{CA20517A-369F-41EE-9693-AF9288EB4232}" destId="{AFDE519B-033E-49B5-BA98-8E929C4BAA02}" srcOrd="2" destOrd="0" presId="urn:microsoft.com/office/officeart/2005/8/layout/hierarchy4"/>
    <dgm:cxn modelId="{39B3D036-F036-3F47-9C3F-7C01F01BF9AA}" type="presParOf" srcId="{AFDE519B-033E-49B5-BA98-8E929C4BAA02}" destId="{F51116DD-F8E4-402E-98EF-11C8D5059FCA}" srcOrd="0" destOrd="0" presId="urn:microsoft.com/office/officeart/2005/8/layout/hierarchy4"/>
    <dgm:cxn modelId="{DB59B76B-7036-1C4A-9CEA-ED844C15E6D7}" type="presParOf" srcId="{F51116DD-F8E4-402E-98EF-11C8D5059FCA}" destId="{312BEB39-43A3-400E-A924-1474CB2DF623}" srcOrd="0" destOrd="0" presId="urn:microsoft.com/office/officeart/2005/8/layout/hierarchy4"/>
    <dgm:cxn modelId="{68ABB6F0-0251-D544-9E0F-838E8353F4B9}" type="presParOf" srcId="{F51116DD-F8E4-402E-98EF-11C8D5059FCA}" destId="{9A62C601-63D9-4922-8B1A-4ABCA224962B}" srcOrd="1" destOrd="0" presId="urn:microsoft.com/office/officeart/2005/8/layout/hierarchy4"/>
    <dgm:cxn modelId="{69649C31-776B-C24A-B850-A24F229F8C63}" type="presParOf" srcId="{F51116DD-F8E4-402E-98EF-11C8D5059FCA}" destId="{418DB0DB-2FCA-4A76-8709-C522B08D9EA6}" srcOrd="2" destOrd="0" presId="urn:microsoft.com/office/officeart/2005/8/layout/hierarchy4"/>
    <dgm:cxn modelId="{D2D306E3-8EB0-3F4D-AB9B-782C4070EAB5}" type="presParOf" srcId="{418DB0DB-2FCA-4A76-8709-C522B08D9EA6}" destId="{16D6C234-0DDC-41A5-A54F-086B1D626C7F}" srcOrd="0" destOrd="0" presId="urn:microsoft.com/office/officeart/2005/8/layout/hierarchy4"/>
    <dgm:cxn modelId="{226B80A1-8C4A-C246-9C7C-CD068C391CDB}" type="presParOf" srcId="{16D6C234-0DDC-41A5-A54F-086B1D626C7F}" destId="{72EE4021-756E-47AA-A366-9EBCA0EB455E}" srcOrd="0" destOrd="0" presId="urn:microsoft.com/office/officeart/2005/8/layout/hierarchy4"/>
    <dgm:cxn modelId="{3AD1E2D7-BE4A-5442-88F1-1EA8F1D8D46E}" type="presParOf" srcId="{16D6C234-0DDC-41A5-A54F-086B1D626C7F}" destId="{A7183B40-F12C-4B3F-8DD2-F6E41C2A79A7}" srcOrd="1" destOrd="0" presId="urn:microsoft.com/office/officeart/2005/8/layout/hierarchy4"/>
    <dgm:cxn modelId="{160263E7-DC58-0E40-BB73-92411ED61253}" type="presParOf" srcId="{AFDE519B-033E-49B5-BA98-8E929C4BAA02}" destId="{FEFA61C5-555C-4EBE-9605-8C9CA29F527B}" srcOrd="1" destOrd="0" presId="urn:microsoft.com/office/officeart/2005/8/layout/hierarchy4"/>
    <dgm:cxn modelId="{4E44CE75-9A27-E342-9DAF-7088B4D223E6}" type="presParOf" srcId="{AFDE519B-033E-49B5-BA98-8E929C4BAA02}" destId="{E66E2944-6D70-4F6F-8EA6-FDEB4556B4A5}" srcOrd="2" destOrd="0" presId="urn:microsoft.com/office/officeart/2005/8/layout/hierarchy4"/>
    <dgm:cxn modelId="{61F6C60A-39BE-774E-B7D6-2553038349A4}" type="presParOf" srcId="{E66E2944-6D70-4F6F-8EA6-FDEB4556B4A5}" destId="{D5908603-1B35-46FA-8692-0B1FA5717EA9}" srcOrd="0" destOrd="0" presId="urn:microsoft.com/office/officeart/2005/8/layout/hierarchy4"/>
    <dgm:cxn modelId="{0C69CB0D-AEBB-1B43-8B30-32A6780918EA}" type="presParOf" srcId="{E66E2944-6D70-4F6F-8EA6-FDEB4556B4A5}" destId="{AB47FC3F-058E-4845-86B2-F23E4FB269D5}" srcOrd="1" destOrd="0" presId="urn:microsoft.com/office/officeart/2005/8/layout/hierarchy4"/>
    <dgm:cxn modelId="{1919D41A-A2BD-344A-9538-8BC3B5248979}" type="presParOf" srcId="{E66E2944-6D70-4F6F-8EA6-FDEB4556B4A5}" destId="{9690B611-205F-4291-831D-C75C99793203}" srcOrd="2" destOrd="0" presId="urn:microsoft.com/office/officeart/2005/8/layout/hierarchy4"/>
    <dgm:cxn modelId="{82B60412-EAD1-3145-AA8A-70D0B86D1ABC}" type="presParOf" srcId="{9690B611-205F-4291-831D-C75C99793203}" destId="{9E01FF7F-9C73-49F6-8AF9-BE760963F761}" srcOrd="0" destOrd="0" presId="urn:microsoft.com/office/officeart/2005/8/layout/hierarchy4"/>
    <dgm:cxn modelId="{6AFC75A3-F4AD-4649-808C-967283691EFB}" type="presParOf" srcId="{9E01FF7F-9C73-49F6-8AF9-BE760963F761}" destId="{1917CC6A-1630-45AC-8551-CB8C20EA68B0}" srcOrd="0" destOrd="0" presId="urn:microsoft.com/office/officeart/2005/8/layout/hierarchy4"/>
    <dgm:cxn modelId="{F0CCA34A-4830-3447-B62E-F783BD35E4CD}" type="presParOf" srcId="{9E01FF7F-9C73-49F6-8AF9-BE760963F761}" destId="{EC50B989-2B7A-4AEA-BB4C-99CE77ACD439}" srcOrd="1" destOrd="0" presId="urn:microsoft.com/office/officeart/2005/8/layout/hierarchy4"/>
    <dgm:cxn modelId="{AE685815-5042-5740-A5B7-A2E2FC468E0F}" type="presParOf" srcId="{AFDE519B-033E-49B5-BA98-8E929C4BAA02}" destId="{B65DFD17-EF3F-4E90-A2D5-CE41B2AD5BDA}" srcOrd="3" destOrd="0" presId="urn:microsoft.com/office/officeart/2005/8/layout/hierarchy4"/>
    <dgm:cxn modelId="{68E7C2CA-7D9E-8446-89D2-02650AB63898}" type="presParOf" srcId="{AFDE519B-033E-49B5-BA98-8E929C4BAA02}" destId="{5CDEAEA2-563B-4EEF-B029-2334D153F6FA}" srcOrd="4" destOrd="0" presId="urn:microsoft.com/office/officeart/2005/8/layout/hierarchy4"/>
    <dgm:cxn modelId="{1F32F9B0-3388-EA49-8FA7-7D8A9AC418B5}" type="presParOf" srcId="{5CDEAEA2-563B-4EEF-B029-2334D153F6FA}" destId="{6F7EE218-0321-4398-B2AA-64E26AFD423B}" srcOrd="0" destOrd="0" presId="urn:microsoft.com/office/officeart/2005/8/layout/hierarchy4"/>
    <dgm:cxn modelId="{47E8DD3A-1C1D-564D-98C3-836D5BC1C607}" type="presParOf" srcId="{5CDEAEA2-563B-4EEF-B029-2334D153F6FA}" destId="{F444435C-853A-4820-84B4-B47932051FFF}" srcOrd="1" destOrd="0" presId="urn:microsoft.com/office/officeart/2005/8/layout/hierarchy4"/>
    <dgm:cxn modelId="{82A2D330-A875-BB41-8780-7BBD0C8FDDB2}" type="presParOf" srcId="{5CDEAEA2-563B-4EEF-B029-2334D153F6FA}" destId="{327A8D1E-2111-48BA-8630-EF67049B210A}" srcOrd="2" destOrd="0" presId="urn:microsoft.com/office/officeart/2005/8/layout/hierarchy4"/>
    <dgm:cxn modelId="{A541F253-AAF5-C742-A969-8C1663C86A74}" type="presParOf" srcId="{327A8D1E-2111-48BA-8630-EF67049B210A}" destId="{1EDDD6C8-C9F6-421D-AA28-F5A5FB456B57}" srcOrd="0" destOrd="0" presId="urn:microsoft.com/office/officeart/2005/8/layout/hierarchy4"/>
    <dgm:cxn modelId="{C6BAE163-92FB-7942-849F-AA5C7B23B621}" type="presParOf" srcId="{1EDDD6C8-C9F6-421D-AA28-F5A5FB456B57}" destId="{648666E6-D1C0-4096-855B-654570DEFE15}" srcOrd="0" destOrd="0" presId="urn:microsoft.com/office/officeart/2005/8/layout/hierarchy4"/>
    <dgm:cxn modelId="{D28DE2A8-3284-874B-BADD-F7F67B72062D}" type="presParOf" srcId="{1EDDD6C8-C9F6-421D-AA28-F5A5FB456B57}" destId="{8AE3D98D-0766-4742-8D80-EC8899A4622E}" srcOrd="1" destOrd="0" presId="urn:microsoft.com/office/officeart/2005/8/layout/hierarchy4"/>
    <dgm:cxn modelId="{5270A67A-A14C-B641-B4D5-E557DC2A3FF8}" type="presParOf" srcId="{A8CE28A9-5722-4CB1-A192-5578FE464E82}" destId="{FDB0FA2F-E874-4714-96A3-FACE4831C54A}" srcOrd="5" destOrd="0" presId="urn:microsoft.com/office/officeart/2005/8/layout/hierarchy4"/>
    <dgm:cxn modelId="{EE43C3AE-BC07-2C4B-9976-4610EBBAEF7C}" type="presParOf" srcId="{A8CE28A9-5722-4CB1-A192-5578FE464E82}" destId="{8FE4B412-5E2A-4B83-872B-D3FADF599C48}" srcOrd="6" destOrd="0" presId="urn:microsoft.com/office/officeart/2005/8/layout/hierarchy4"/>
    <dgm:cxn modelId="{1CD9D430-7C45-C044-A439-83DBD0847977}" type="presParOf" srcId="{8FE4B412-5E2A-4B83-872B-D3FADF599C48}" destId="{BDDCA4DB-AD30-4E4D-AEC3-70290776ECF9}" srcOrd="0" destOrd="0" presId="urn:microsoft.com/office/officeart/2005/8/layout/hierarchy4"/>
    <dgm:cxn modelId="{A6DB2B37-25D8-5741-8338-F73361C073DA}" type="presParOf" srcId="{8FE4B412-5E2A-4B83-872B-D3FADF599C48}" destId="{C963EA31-25DD-43BF-97FD-456A2745B566}" srcOrd="1" destOrd="0" presId="urn:microsoft.com/office/officeart/2005/8/layout/hierarchy4"/>
    <dgm:cxn modelId="{18C3E83C-E49E-CD42-8F33-DA23D3881249}" type="presParOf" srcId="{8FE4B412-5E2A-4B83-872B-D3FADF599C48}" destId="{E30C91E4-E63A-4F54-8A72-8618B3E2C442}" srcOrd="2" destOrd="0" presId="urn:microsoft.com/office/officeart/2005/8/layout/hierarchy4"/>
    <dgm:cxn modelId="{D219AFA3-53FE-AA48-9965-5AC9813803C4}" type="presParOf" srcId="{E30C91E4-E63A-4F54-8A72-8618B3E2C442}" destId="{2661ABEC-50C2-45AC-AC9B-5673A50ECF17}" srcOrd="0" destOrd="0" presId="urn:microsoft.com/office/officeart/2005/8/layout/hierarchy4"/>
    <dgm:cxn modelId="{81C50F18-074D-7346-A950-7E8233F6CEE1}" type="presParOf" srcId="{2661ABEC-50C2-45AC-AC9B-5673A50ECF17}" destId="{8A10C2DD-967A-4F1E-9874-2BD275FB26B8}" srcOrd="0" destOrd="0" presId="urn:microsoft.com/office/officeart/2005/8/layout/hierarchy4"/>
    <dgm:cxn modelId="{E38343CD-EC8E-FA4D-BEBC-439652A3F0E2}" type="presParOf" srcId="{2661ABEC-50C2-45AC-AC9B-5673A50ECF17}" destId="{5B16C9E0-7C64-41C1-BFBF-E82416E8D38C}" srcOrd="1" destOrd="0" presId="urn:microsoft.com/office/officeart/2005/8/layout/hierarchy4"/>
    <dgm:cxn modelId="{A3231EEB-0031-9545-BF66-92AD7B5718E4}" type="presParOf" srcId="{2661ABEC-50C2-45AC-AC9B-5673A50ECF17}" destId="{BE8397A3-6F30-489C-A636-D1DCE848A6D7}" srcOrd="2" destOrd="0" presId="urn:microsoft.com/office/officeart/2005/8/layout/hierarchy4"/>
    <dgm:cxn modelId="{63B91608-7623-2349-9A29-7F2E222305D8}" type="presParOf" srcId="{BE8397A3-6F30-489C-A636-D1DCE848A6D7}" destId="{5C8D10CD-F542-4E7E-82CE-F9CD0F48F88C}" srcOrd="0" destOrd="0" presId="urn:microsoft.com/office/officeart/2005/8/layout/hierarchy4"/>
    <dgm:cxn modelId="{7A68E913-793D-5B42-B1BE-692A8718E70B}" type="presParOf" srcId="{5C8D10CD-F542-4E7E-82CE-F9CD0F48F88C}" destId="{54D4B671-FA74-4575-BA43-9C94BBBD8238}" srcOrd="0" destOrd="0" presId="urn:microsoft.com/office/officeart/2005/8/layout/hierarchy4"/>
    <dgm:cxn modelId="{D8DDA643-EF6D-CB44-B3C6-159449F60B52}" type="presParOf" srcId="{5C8D10CD-F542-4E7E-82CE-F9CD0F48F88C}" destId="{788AD72A-D085-4656-B5C0-7B7AC1837003}" srcOrd="1" destOrd="0" presId="urn:microsoft.com/office/officeart/2005/8/layout/hierarchy4"/>
    <dgm:cxn modelId="{685E1C3C-C8E3-D746-B3BD-1B5C10027049}" type="presParOf" srcId="{E30C91E4-E63A-4F54-8A72-8618B3E2C442}" destId="{F69D80E9-D8EF-41BE-AA3D-BD91903FC365}" srcOrd="1" destOrd="0" presId="urn:microsoft.com/office/officeart/2005/8/layout/hierarchy4"/>
    <dgm:cxn modelId="{D0DC73D0-9200-F448-BB4D-DCCCCA5BED0E}" type="presParOf" srcId="{E30C91E4-E63A-4F54-8A72-8618B3E2C442}" destId="{19CCD074-D12F-45BD-AC91-001FBB6CED74}" srcOrd="2" destOrd="0" presId="urn:microsoft.com/office/officeart/2005/8/layout/hierarchy4"/>
    <dgm:cxn modelId="{7193E5DD-A5D7-DB4D-B66E-CE6B5B692D4B}" type="presParOf" srcId="{19CCD074-D12F-45BD-AC91-001FBB6CED74}" destId="{52525D2C-BED5-4358-9DE5-354898CFA8F2}" srcOrd="0" destOrd="0" presId="urn:microsoft.com/office/officeart/2005/8/layout/hierarchy4"/>
    <dgm:cxn modelId="{45A93CBC-8C74-B444-9404-F25990C98D48}" type="presParOf" srcId="{19CCD074-D12F-45BD-AC91-001FBB6CED74}" destId="{45A0567A-C4B2-4124-A917-58928721BB27}" srcOrd="1" destOrd="0" presId="urn:microsoft.com/office/officeart/2005/8/layout/hierarchy4"/>
    <dgm:cxn modelId="{F1DE55B2-004A-4144-8CAF-E03577C8A9FD}" type="presParOf" srcId="{19CCD074-D12F-45BD-AC91-001FBB6CED74}" destId="{B103BF56-EE9A-4721-9187-E3BAD3F24A25}" srcOrd="2" destOrd="0" presId="urn:microsoft.com/office/officeart/2005/8/layout/hierarchy4"/>
    <dgm:cxn modelId="{BC32A6DC-1A34-5044-B287-EC69177BE9F8}" type="presParOf" srcId="{B103BF56-EE9A-4721-9187-E3BAD3F24A25}" destId="{99569AB4-5F24-46D7-BAFA-41543A7DBD2C}" srcOrd="0" destOrd="0" presId="urn:microsoft.com/office/officeart/2005/8/layout/hierarchy4"/>
    <dgm:cxn modelId="{43EFB6B5-584B-0946-970D-411DCF4109AE}" type="presParOf" srcId="{99569AB4-5F24-46D7-BAFA-41543A7DBD2C}" destId="{CCBD9E2D-4669-4A1F-A61F-EC9041830017}" srcOrd="0" destOrd="0" presId="urn:microsoft.com/office/officeart/2005/8/layout/hierarchy4"/>
    <dgm:cxn modelId="{655DC6F7-9FFB-E84A-8A8E-AD52852DADE0}" type="presParOf" srcId="{99569AB4-5F24-46D7-BAFA-41543A7DBD2C}" destId="{C05F4941-B03F-4AD7-B9DD-E5AF1611A5E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0A942-DF3F-431D-AD6D-126034DF5B7B}"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B968DD3-FFC7-41B9-9C1F-EF23799E97E2}">
      <dgm:prSet phldrT="[Text]"/>
      <dgm:spPr/>
      <dgm:t>
        <a:bodyPr/>
        <a:lstStyle/>
        <a:p>
          <a:r>
            <a:rPr lang="en-US" dirty="0" smtClean="0">
              <a:latin typeface="Arial"/>
              <a:cs typeface="Arial"/>
            </a:rPr>
            <a:t>SCIENCE!</a:t>
          </a:r>
          <a:endParaRPr lang="en-US" dirty="0">
            <a:latin typeface="Arial"/>
            <a:cs typeface="Arial"/>
          </a:endParaRPr>
        </a:p>
      </dgm:t>
    </dgm:pt>
    <dgm:pt modelId="{81A3A008-5AF5-4096-A871-BEFA374C08C6}" type="parTrans" cxnId="{69571205-D87F-44AB-916D-245C4B46CED2}">
      <dgm:prSet/>
      <dgm:spPr/>
      <dgm:t>
        <a:bodyPr/>
        <a:lstStyle/>
        <a:p>
          <a:endParaRPr lang="en-US">
            <a:latin typeface="Arial"/>
            <a:cs typeface="Arial"/>
          </a:endParaRPr>
        </a:p>
      </dgm:t>
    </dgm:pt>
    <dgm:pt modelId="{4F1E8AF9-6FD9-4474-BD93-9C01420F47A8}" type="sibTrans" cxnId="{69571205-D87F-44AB-916D-245C4B46CED2}">
      <dgm:prSet/>
      <dgm:spPr/>
      <dgm:t>
        <a:bodyPr/>
        <a:lstStyle/>
        <a:p>
          <a:endParaRPr lang="en-US">
            <a:latin typeface="Arial"/>
            <a:cs typeface="Arial"/>
          </a:endParaRPr>
        </a:p>
      </dgm:t>
    </dgm:pt>
    <dgm:pt modelId="{181843B2-5C26-4A6B-ACF4-BA94E087403E}">
      <dgm:prSet phldrT="[Text]" custT="1"/>
      <dgm:spPr/>
      <dgm:t>
        <a:bodyPr/>
        <a:lstStyle/>
        <a:p>
          <a:r>
            <a:rPr lang="en-US" sz="2800" dirty="0" smtClean="0">
              <a:latin typeface="Arial"/>
              <a:cs typeface="Arial"/>
            </a:rPr>
            <a:t>Physical Sciences</a:t>
          </a:r>
          <a:endParaRPr lang="en-US" sz="2800" dirty="0">
            <a:latin typeface="Arial"/>
            <a:cs typeface="Arial"/>
          </a:endParaRPr>
        </a:p>
      </dgm:t>
    </dgm:pt>
    <dgm:pt modelId="{71FC994E-6F82-4F11-9D24-76E48F70B613}" type="parTrans" cxnId="{D255E94D-2A68-492A-BCCF-8E050F0BEC82}">
      <dgm:prSet/>
      <dgm:spPr/>
      <dgm:t>
        <a:bodyPr/>
        <a:lstStyle/>
        <a:p>
          <a:endParaRPr lang="en-US">
            <a:latin typeface="Arial"/>
            <a:cs typeface="Arial"/>
          </a:endParaRPr>
        </a:p>
      </dgm:t>
    </dgm:pt>
    <dgm:pt modelId="{7960C192-9999-4ABC-B7D2-C40525C98F78}" type="sibTrans" cxnId="{D255E94D-2A68-492A-BCCF-8E050F0BEC82}">
      <dgm:prSet/>
      <dgm:spPr/>
      <dgm:t>
        <a:bodyPr/>
        <a:lstStyle/>
        <a:p>
          <a:endParaRPr lang="en-US">
            <a:latin typeface="Arial"/>
            <a:cs typeface="Arial"/>
          </a:endParaRPr>
        </a:p>
      </dgm:t>
    </dgm:pt>
    <dgm:pt modelId="{81EB024A-AD28-43F8-89E6-2D3AA2776536}">
      <dgm:prSet phldrT="[Text]"/>
      <dgm:spPr/>
      <dgm:t>
        <a:bodyPr/>
        <a:lstStyle/>
        <a:p>
          <a:r>
            <a:rPr lang="en-US" dirty="0" smtClean="0">
              <a:latin typeface="Arial"/>
              <a:cs typeface="Arial"/>
            </a:rPr>
            <a:t>PS1</a:t>
          </a:r>
          <a:endParaRPr lang="en-US" dirty="0">
            <a:latin typeface="Arial"/>
            <a:cs typeface="Arial"/>
          </a:endParaRPr>
        </a:p>
      </dgm:t>
    </dgm:pt>
    <dgm:pt modelId="{6A776F4C-78B9-4044-8D93-21AA718851E5}" type="parTrans" cxnId="{066900A1-3E42-4E6F-BE3A-1BE2EC356E70}">
      <dgm:prSet/>
      <dgm:spPr/>
      <dgm:t>
        <a:bodyPr/>
        <a:lstStyle/>
        <a:p>
          <a:endParaRPr lang="en-US">
            <a:latin typeface="Arial"/>
            <a:cs typeface="Arial"/>
          </a:endParaRPr>
        </a:p>
      </dgm:t>
    </dgm:pt>
    <dgm:pt modelId="{F9BDDEC3-A859-41E2-BCFF-3C7152A97D9B}" type="sibTrans" cxnId="{066900A1-3E42-4E6F-BE3A-1BE2EC356E70}">
      <dgm:prSet/>
      <dgm:spPr/>
      <dgm:t>
        <a:bodyPr/>
        <a:lstStyle/>
        <a:p>
          <a:endParaRPr lang="en-US">
            <a:latin typeface="Arial"/>
            <a:cs typeface="Arial"/>
          </a:endParaRPr>
        </a:p>
      </dgm:t>
    </dgm:pt>
    <dgm:pt modelId="{9AE6D772-F49C-462E-822C-6A22EA45D49A}">
      <dgm:prSet phldrT="[Text]"/>
      <dgm:spPr/>
      <dgm:t>
        <a:bodyPr/>
        <a:lstStyle/>
        <a:p>
          <a:r>
            <a:rPr lang="en-US" dirty="0" smtClean="0">
              <a:latin typeface="Arial"/>
              <a:cs typeface="Arial"/>
            </a:rPr>
            <a:t>PS2</a:t>
          </a:r>
          <a:endParaRPr lang="en-US" dirty="0">
            <a:latin typeface="Arial"/>
            <a:cs typeface="Arial"/>
          </a:endParaRPr>
        </a:p>
      </dgm:t>
    </dgm:pt>
    <dgm:pt modelId="{82B15AA8-2DE8-4387-BCBB-21EF1C8EE0B4}" type="parTrans" cxnId="{E1B9F020-F3F2-49CD-A7D8-4C21E0EB9196}">
      <dgm:prSet/>
      <dgm:spPr/>
      <dgm:t>
        <a:bodyPr/>
        <a:lstStyle/>
        <a:p>
          <a:endParaRPr lang="en-US">
            <a:latin typeface="Arial"/>
            <a:cs typeface="Arial"/>
          </a:endParaRPr>
        </a:p>
      </dgm:t>
    </dgm:pt>
    <dgm:pt modelId="{137BDE4F-B20A-4790-8369-6D6B33FC4D77}" type="sibTrans" cxnId="{E1B9F020-F3F2-49CD-A7D8-4C21E0EB9196}">
      <dgm:prSet/>
      <dgm:spPr/>
      <dgm:t>
        <a:bodyPr/>
        <a:lstStyle/>
        <a:p>
          <a:endParaRPr lang="en-US">
            <a:latin typeface="Arial"/>
            <a:cs typeface="Arial"/>
          </a:endParaRPr>
        </a:p>
      </dgm:t>
    </dgm:pt>
    <dgm:pt modelId="{9B722157-84FB-47A7-B7CB-88142E31A78A}">
      <dgm:prSet phldrT="[Text]"/>
      <dgm:spPr/>
      <dgm:t>
        <a:bodyPr/>
        <a:lstStyle/>
        <a:p>
          <a:r>
            <a:rPr lang="en-US" dirty="0" smtClean="0">
              <a:latin typeface="Arial"/>
              <a:cs typeface="Arial"/>
            </a:rPr>
            <a:t>Engineering, Technology, and Applications of Science</a:t>
          </a:r>
          <a:endParaRPr lang="en-US" dirty="0">
            <a:latin typeface="Arial"/>
            <a:cs typeface="Arial"/>
          </a:endParaRPr>
        </a:p>
      </dgm:t>
    </dgm:pt>
    <dgm:pt modelId="{3D2D4B91-556B-4F80-A1B6-183F52676370}" type="parTrans" cxnId="{D9454D4E-C28E-4391-B3B6-9F93D9BB48A0}">
      <dgm:prSet/>
      <dgm:spPr/>
      <dgm:t>
        <a:bodyPr/>
        <a:lstStyle/>
        <a:p>
          <a:endParaRPr lang="en-US">
            <a:latin typeface="Arial"/>
            <a:cs typeface="Arial"/>
          </a:endParaRPr>
        </a:p>
      </dgm:t>
    </dgm:pt>
    <dgm:pt modelId="{4917374D-7171-4151-AACC-05E2E73A0218}" type="sibTrans" cxnId="{D9454D4E-C28E-4391-B3B6-9F93D9BB48A0}">
      <dgm:prSet/>
      <dgm:spPr/>
      <dgm:t>
        <a:bodyPr/>
        <a:lstStyle/>
        <a:p>
          <a:endParaRPr lang="en-US">
            <a:latin typeface="Arial"/>
            <a:cs typeface="Arial"/>
          </a:endParaRPr>
        </a:p>
      </dgm:t>
    </dgm:pt>
    <dgm:pt modelId="{AC3AC762-53A5-4D78-AFCB-554E848B1E0F}">
      <dgm:prSet phldrT="[Text]"/>
      <dgm:spPr/>
      <dgm:t>
        <a:bodyPr/>
        <a:lstStyle/>
        <a:p>
          <a:r>
            <a:rPr lang="en-US" dirty="0" smtClean="0">
              <a:latin typeface="Arial"/>
              <a:cs typeface="Arial"/>
            </a:rPr>
            <a:t>ETS1</a:t>
          </a:r>
          <a:endParaRPr lang="en-US" dirty="0">
            <a:latin typeface="Arial"/>
            <a:cs typeface="Arial"/>
          </a:endParaRPr>
        </a:p>
      </dgm:t>
    </dgm:pt>
    <dgm:pt modelId="{BBA5337F-2E0D-4DE7-AFCE-C31C732AE4C3}" type="parTrans" cxnId="{D7A4285F-A9B0-48DE-8EA2-8DA45CBE32C9}">
      <dgm:prSet/>
      <dgm:spPr/>
      <dgm:t>
        <a:bodyPr/>
        <a:lstStyle/>
        <a:p>
          <a:endParaRPr lang="en-US">
            <a:latin typeface="Arial"/>
            <a:cs typeface="Arial"/>
          </a:endParaRPr>
        </a:p>
      </dgm:t>
    </dgm:pt>
    <dgm:pt modelId="{5A3E8099-E95E-4BD4-AA22-3512936F3BBA}" type="sibTrans" cxnId="{D7A4285F-A9B0-48DE-8EA2-8DA45CBE32C9}">
      <dgm:prSet/>
      <dgm:spPr/>
      <dgm:t>
        <a:bodyPr/>
        <a:lstStyle/>
        <a:p>
          <a:endParaRPr lang="en-US">
            <a:latin typeface="Arial"/>
            <a:cs typeface="Arial"/>
          </a:endParaRPr>
        </a:p>
      </dgm:t>
    </dgm:pt>
    <dgm:pt modelId="{E01C21B8-632B-4168-BB5A-9BB1B9861D46}">
      <dgm:prSet custT="1"/>
      <dgm:spPr/>
      <dgm:t>
        <a:bodyPr/>
        <a:lstStyle/>
        <a:p>
          <a:r>
            <a:rPr lang="en-US" sz="2800" dirty="0" smtClean="0">
              <a:latin typeface="Arial"/>
              <a:cs typeface="Arial"/>
            </a:rPr>
            <a:t>Life Sciences</a:t>
          </a:r>
          <a:endParaRPr lang="en-US" sz="2800" dirty="0">
            <a:latin typeface="Arial"/>
            <a:cs typeface="Arial"/>
          </a:endParaRPr>
        </a:p>
      </dgm:t>
    </dgm:pt>
    <dgm:pt modelId="{3F9D70A8-B754-4294-8C09-42666B1CFDF6}" type="parTrans" cxnId="{2B0F6E28-964F-4BB9-8995-BBEC030FE700}">
      <dgm:prSet/>
      <dgm:spPr/>
      <dgm:t>
        <a:bodyPr/>
        <a:lstStyle/>
        <a:p>
          <a:endParaRPr lang="en-US">
            <a:latin typeface="Arial"/>
            <a:cs typeface="Arial"/>
          </a:endParaRPr>
        </a:p>
      </dgm:t>
    </dgm:pt>
    <dgm:pt modelId="{E243D9AF-55EE-4473-BE5A-2EE320C34E80}" type="sibTrans" cxnId="{2B0F6E28-964F-4BB9-8995-BBEC030FE700}">
      <dgm:prSet/>
      <dgm:spPr/>
      <dgm:t>
        <a:bodyPr/>
        <a:lstStyle/>
        <a:p>
          <a:endParaRPr lang="en-US">
            <a:latin typeface="Arial"/>
            <a:cs typeface="Arial"/>
          </a:endParaRPr>
        </a:p>
      </dgm:t>
    </dgm:pt>
    <dgm:pt modelId="{D7A7FEEE-27CF-4724-A054-AC4491CDD8DD}">
      <dgm:prSet custT="1"/>
      <dgm:spPr/>
      <dgm:t>
        <a:bodyPr/>
        <a:lstStyle/>
        <a:p>
          <a:r>
            <a:rPr lang="en-US" sz="2800" dirty="0" smtClean="0">
              <a:latin typeface="Arial"/>
              <a:cs typeface="Arial"/>
            </a:rPr>
            <a:t>Earth and Space Sciences</a:t>
          </a:r>
          <a:endParaRPr lang="en-US" sz="2800" dirty="0">
            <a:latin typeface="Arial"/>
            <a:cs typeface="Arial"/>
          </a:endParaRPr>
        </a:p>
      </dgm:t>
    </dgm:pt>
    <dgm:pt modelId="{0E36A604-8581-4D25-954D-A1FAA9F80A21}" type="parTrans" cxnId="{2C7B5815-2D3A-45F0-B4F9-EAAB1417B6F7}">
      <dgm:prSet/>
      <dgm:spPr/>
      <dgm:t>
        <a:bodyPr/>
        <a:lstStyle/>
        <a:p>
          <a:endParaRPr lang="en-US">
            <a:latin typeface="Arial"/>
            <a:cs typeface="Arial"/>
          </a:endParaRPr>
        </a:p>
      </dgm:t>
    </dgm:pt>
    <dgm:pt modelId="{6E0741F8-8189-465B-AEA2-D14B98057E8B}" type="sibTrans" cxnId="{2C7B5815-2D3A-45F0-B4F9-EAAB1417B6F7}">
      <dgm:prSet/>
      <dgm:spPr/>
      <dgm:t>
        <a:bodyPr/>
        <a:lstStyle/>
        <a:p>
          <a:endParaRPr lang="en-US">
            <a:latin typeface="Arial"/>
            <a:cs typeface="Arial"/>
          </a:endParaRPr>
        </a:p>
      </dgm:t>
    </dgm:pt>
    <dgm:pt modelId="{E1B37D91-89B5-479C-966F-92514BA40B57}">
      <dgm:prSet/>
      <dgm:spPr/>
      <dgm:t>
        <a:bodyPr/>
        <a:lstStyle/>
        <a:p>
          <a:r>
            <a:rPr lang="en-US" dirty="0" smtClean="0">
              <a:latin typeface="Arial"/>
              <a:cs typeface="Arial"/>
            </a:rPr>
            <a:t>PS3</a:t>
          </a:r>
          <a:endParaRPr lang="en-US" dirty="0">
            <a:latin typeface="Arial"/>
            <a:cs typeface="Arial"/>
          </a:endParaRPr>
        </a:p>
      </dgm:t>
    </dgm:pt>
    <dgm:pt modelId="{2D80C7A6-20C4-477A-98C1-B004A7463F0F}" type="parTrans" cxnId="{0D681086-D9ED-4240-9759-230CDC91861B}">
      <dgm:prSet/>
      <dgm:spPr/>
      <dgm:t>
        <a:bodyPr/>
        <a:lstStyle/>
        <a:p>
          <a:endParaRPr lang="en-US">
            <a:latin typeface="Arial"/>
            <a:cs typeface="Arial"/>
          </a:endParaRPr>
        </a:p>
      </dgm:t>
    </dgm:pt>
    <dgm:pt modelId="{10589FB3-3EC3-45A8-867A-A503BF37FD7C}" type="sibTrans" cxnId="{0D681086-D9ED-4240-9759-230CDC91861B}">
      <dgm:prSet/>
      <dgm:spPr/>
      <dgm:t>
        <a:bodyPr/>
        <a:lstStyle/>
        <a:p>
          <a:endParaRPr lang="en-US">
            <a:latin typeface="Arial"/>
            <a:cs typeface="Arial"/>
          </a:endParaRPr>
        </a:p>
      </dgm:t>
    </dgm:pt>
    <dgm:pt modelId="{73CA2AC8-9435-4DC4-A48C-F5AC8A126026}">
      <dgm:prSet/>
      <dgm:spPr/>
      <dgm:t>
        <a:bodyPr/>
        <a:lstStyle/>
        <a:p>
          <a:r>
            <a:rPr lang="en-US" dirty="0" smtClean="0">
              <a:latin typeface="Arial"/>
              <a:cs typeface="Arial"/>
            </a:rPr>
            <a:t>PS4</a:t>
          </a:r>
          <a:endParaRPr lang="en-US" dirty="0">
            <a:latin typeface="Arial"/>
            <a:cs typeface="Arial"/>
          </a:endParaRPr>
        </a:p>
      </dgm:t>
    </dgm:pt>
    <dgm:pt modelId="{91BF1A31-6788-4CC1-A505-12BDA0DF27D4}" type="parTrans" cxnId="{F9AF39EF-337A-4988-855D-2077764BCB5E}">
      <dgm:prSet/>
      <dgm:spPr/>
      <dgm:t>
        <a:bodyPr/>
        <a:lstStyle/>
        <a:p>
          <a:endParaRPr lang="en-US">
            <a:latin typeface="Arial"/>
            <a:cs typeface="Arial"/>
          </a:endParaRPr>
        </a:p>
      </dgm:t>
    </dgm:pt>
    <dgm:pt modelId="{3FBDDA4E-7446-4BA1-9D88-01B362D15EC0}" type="sibTrans" cxnId="{F9AF39EF-337A-4988-855D-2077764BCB5E}">
      <dgm:prSet/>
      <dgm:spPr/>
      <dgm:t>
        <a:bodyPr/>
        <a:lstStyle/>
        <a:p>
          <a:endParaRPr lang="en-US">
            <a:latin typeface="Arial"/>
            <a:cs typeface="Arial"/>
          </a:endParaRPr>
        </a:p>
      </dgm:t>
    </dgm:pt>
    <dgm:pt modelId="{D3EA79FE-EC84-4A4E-B9EB-EEF1C693E003}">
      <dgm:prSet/>
      <dgm:spPr/>
      <dgm:t>
        <a:bodyPr/>
        <a:lstStyle/>
        <a:p>
          <a:r>
            <a:rPr lang="en-US" dirty="0" smtClean="0">
              <a:latin typeface="Arial"/>
              <a:cs typeface="Arial"/>
            </a:rPr>
            <a:t>LS1</a:t>
          </a:r>
          <a:endParaRPr lang="en-US" dirty="0">
            <a:latin typeface="Arial"/>
            <a:cs typeface="Arial"/>
          </a:endParaRPr>
        </a:p>
      </dgm:t>
    </dgm:pt>
    <dgm:pt modelId="{D1B9E42D-AED6-4D87-AAD1-122740B6AAD6}" type="parTrans" cxnId="{6292FE8F-015D-49DA-98AF-C52205313539}">
      <dgm:prSet/>
      <dgm:spPr/>
      <dgm:t>
        <a:bodyPr/>
        <a:lstStyle/>
        <a:p>
          <a:endParaRPr lang="en-US">
            <a:latin typeface="Arial"/>
            <a:cs typeface="Arial"/>
          </a:endParaRPr>
        </a:p>
      </dgm:t>
    </dgm:pt>
    <dgm:pt modelId="{EFBD45B6-44AD-4B9D-9E85-9A7A9CB246F5}" type="sibTrans" cxnId="{6292FE8F-015D-49DA-98AF-C52205313539}">
      <dgm:prSet/>
      <dgm:spPr/>
      <dgm:t>
        <a:bodyPr/>
        <a:lstStyle/>
        <a:p>
          <a:endParaRPr lang="en-US">
            <a:latin typeface="Arial"/>
            <a:cs typeface="Arial"/>
          </a:endParaRPr>
        </a:p>
      </dgm:t>
    </dgm:pt>
    <dgm:pt modelId="{F48546B1-D21B-491E-827F-BDAFDC8A0667}">
      <dgm:prSet/>
      <dgm:spPr/>
      <dgm:t>
        <a:bodyPr/>
        <a:lstStyle/>
        <a:p>
          <a:r>
            <a:rPr lang="en-US" dirty="0" smtClean="0">
              <a:latin typeface="Arial"/>
              <a:cs typeface="Arial"/>
            </a:rPr>
            <a:t>LS2</a:t>
          </a:r>
          <a:endParaRPr lang="en-US" dirty="0">
            <a:latin typeface="Arial"/>
            <a:cs typeface="Arial"/>
          </a:endParaRPr>
        </a:p>
      </dgm:t>
    </dgm:pt>
    <dgm:pt modelId="{097644E1-CA3A-4066-A931-70D9EB1F488B}" type="parTrans" cxnId="{63EE91DF-D154-45CE-9975-6D96716B4D6E}">
      <dgm:prSet/>
      <dgm:spPr/>
      <dgm:t>
        <a:bodyPr/>
        <a:lstStyle/>
        <a:p>
          <a:endParaRPr lang="en-US">
            <a:latin typeface="Arial"/>
            <a:cs typeface="Arial"/>
          </a:endParaRPr>
        </a:p>
      </dgm:t>
    </dgm:pt>
    <dgm:pt modelId="{DCA2D508-C03B-47EB-A95E-73C4BA7730FC}" type="sibTrans" cxnId="{63EE91DF-D154-45CE-9975-6D96716B4D6E}">
      <dgm:prSet/>
      <dgm:spPr/>
      <dgm:t>
        <a:bodyPr/>
        <a:lstStyle/>
        <a:p>
          <a:endParaRPr lang="en-US">
            <a:latin typeface="Arial"/>
            <a:cs typeface="Arial"/>
          </a:endParaRPr>
        </a:p>
      </dgm:t>
    </dgm:pt>
    <dgm:pt modelId="{D4BC3563-28F4-4721-A5E7-2D0376F3DDF2}">
      <dgm:prSet/>
      <dgm:spPr/>
      <dgm:t>
        <a:bodyPr/>
        <a:lstStyle/>
        <a:p>
          <a:r>
            <a:rPr lang="en-US" dirty="0" smtClean="0">
              <a:latin typeface="Arial"/>
              <a:cs typeface="Arial"/>
            </a:rPr>
            <a:t>LS3</a:t>
          </a:r>
          <a:endParaRPr lang="en-US" dirty="0">
            <a:latin typeface="Arial"/>
            <a:cs typeface="Arial"/>
          </a:endParaRPr>
        </a:p>
      </dgm:t>
    </dgm:pt>
    <dgm:pt modelId="{8B918293-469A-4530-99FF-A2536D697EA2}" type="parTrans" cxnId="{E1375A0E-D27D-4A8C-84D0-053D33C51411}">
      <dgm:prSet/>
      <dgm:spPr/>
      <dgm:t>
        <a:bodyPr/>
        <a:lstStyle/>
        <a:p>
          <a:endParaRPr lang="en-US">
            <a:latin typeface="Arial"/>
            <a:cs typeface="Arial"/>
          </a:endParaRPr>
        </a:p>
      </dgm:t>
    </dgm:pt>
    <dgm:pt modelId="{A038875B-953E-485E-ABCF-FCA0C9494BE1}" type="sibTrans" cxnId="{E1375A0E-D27D-4A8C-84D0-053D33C51411}">
      <dgm:prSet/>
      <dgm:spPr/>
      <dgm:t>
        <a:bodyPr/>
        <a:lstStyle/>
        <a:p>
          <a:endParaRPr lang="en-US">
            <a:latin typeface="Arial"/>
            <a:cs typeface="Arial"/>
          </a:endParaRPr>
        </a:p>
      </dgm:t>
    </dgm:pt>
    <dgm:pt modelId="{755463D3-3FF8-42D3-A272-13165380B3B3}">
      <dgm:prSet/>
      <dgm:spPr/>
      <dgm:t>
        <a:bodyPr/>
        <a:lstStyle/>
        <a:p>
          <a:r>
            <a:rPr lang="en-US" dirty="0" smtClean="0">
              <a:latin typeface="Arial"/>
              <a:cs typeface="Arial"/>
            </a:rPr>
            <a:t>LS4</a:t>
          </a:r>
          <a:endParaRPr lang="en-US" dirty="0">
            <a:latin typeface="Arial"/>
            <a:cs typeface="Arial"/>
          </a:endParaRPr>
        </a:p>
      </dgm:t>
    </dgm:pt>
    <dgm:pt modelId="{3270B8B7-B4B1-420C-8755-E83BAD68489F}" type="parTrans" cxnId="{BDE0CA8F-8F0D-4827-9448-DE23456EF39D}">
      <dgm:prSet/>
      <dgm:spPr/>
      <dgm:t>
        <a:bodyPr/>
        <a:lstStyle/>
        <a:p>
          <a:endParaRPr lang="en-US">
            <a:latin typeface="Arial"/>
            <a:cs typeface="Arial"/>
          </a:endParaRPr>
        </a:p>
      </dgm:t>
    </dgm:pt>
    <dgm:pt modelId="{912A21E3-4F5C-4340-A985-BDE34135E6E4}" type="sibTrans" cxnId="{BDE0CA8F-8F0D-4827-9448-DE23456EF39D}">
      <dgm:prSet/>
      <dgm:spPr/>
      <dgm:t>
        <a:bodyPr/>
        <a:lstStyle/>
        <a:p>
          <a:endParaRPr lang="en-US">
            <a:latin typeface="Arial"/>
            <a:cs typeface="Arial"/>
          </a:endParaRPr>
        </a:p>
      </dgm:t>
    </dgm:pt>
    <dgm:pt modelId="{06013593-934F-444F-BE61-FB075E27E5A4}">
      <dgm:prSet/>
      <dgm:spPr/>
      <dgm:t>
        <a:bodyPr/>
        <a:lstStyle/>
        <a:p>
          <a:r>
            <a:rPr lang="en-US" dirty="0" smtClean="0">
              <a:latin typeface="Arial"/>
              <a:cs typeface="Arial"/>
            </a:rPr>
            <a:t>ESS1</a:t>
          </a:r>
          <a:endParaRPr lang="en-US" dirty="0">
            <a:latin typeface="Arial"/>
            <a:cs typeface="Arial"/>
          </a:endParaRPr>
        </a:p>
      </dgm:t>
    </dgm:pt>
    <dgm:pt modelId="{F2248E4B-9BDE-4D53-A9F6-F7EDE9B63BF3}" type="parTrans" cxnId="{2598DB7C-8AF6-44A1-BA7B-3DD90E90F842}">
      <dgm:prSet/>
      <dgm:spPr/>
      <dgm:t>
        <a:bodyPr/>
        <a:lstStyle/>
        <a:p>
          <a:endParaRPr lang="en-US">
            <a:latin typeface="Arial"/>
            <a:cs typeface="Arial"/>
          </a:endParaRPr>
        </a:p>
      </dgm:t>
    </dgm:pt>
    <dgm:pt modelId="{03E12DB3-FC59-4D95-8B3D-5F35BAACF1E2}" type="sibTrans" cxnId="{2598DB7C-8AF6-44A1-BA7B-3DD90E90F842}">
      <dgm:prSet/>
      <dgm:spPr/>
      <dgm:t>
        <a:bodyPr/>
        <a:lstStyle/>
        <a:p>
          <a:endParaRPr lang="en-US">
            <a:latin typeface="Arial"/>
            <a:cs typeface="Arial"/>
          </a:endParaRPr>
        </a:p>
      </dgm:t>
    </dgm:pt>
    <dgm:pt modelId="{0785710E-A24E-4CB3-BAFE-6555D07C3D7F}">
      <dgm:prSet/>
      <dgm:spPr/>
      <dgm:t>
        <a:bodyPr/>
        <a:lstStyle/>
        <a:p>
          <a:r>
            <a:rPr lang="en-US" dirty="0" smtClean="0">
              <a:latin typeface="Arial"/>
              <a:cs typeface="Arial"/>
            </a:rPr>
            <a:t>ESS2</a:t>
          </a:r>
          <a:endParaRPr lang="en-US" dirty="0">
            <a:latin typeface="Arial"/>
            <a:cs typeface="Arial"/>
          </a:endParaRPr>
        </a:p>
      </dgm:t>
    </dgm:pt>
    <dgm:pt modelId="{56A95DB7-09C3-4AD0-B2CC-CDEC849321B3}" type="parTrans" cxnId="{71C02B86-2CC1-46A0-902D-44CBD08F791C}">
      <dgm:prSet/>
      <dgm:spPr/>
      <dgm:t>
        <a:bodyPr/>
        <a:lstStyle/>
        <a:p>
          <a:endParaRPr lang="en-US">
            <a:latin typeface="Arial"/>
            <a:cs typeface="Arial"/>
          </a:endParaRPr>
        </a:p>
      </dgm:t>
    </dgm:pt>
    <dgm:pt modelId="{3F6A8E5B-D9EB-494D-824A-CEEF7E4AFD35}" type="sibTrans" cxnId="{71C02B86-2CC1-46A0-902D-44CBD08F791C}">
      <dgm:prSet/>
      <dgm:spPr/>
      <dgm:t>
        <a:bodyPr/>
        <a:lstStyle/>
        <a:p>
          <a:endParaRPr lang="en-US">
            <a:latin typeface="Arial"/>
            <a:cs typeface="Arial"/>
          </a:endParaRPr>
        </a:p>
      </dgm:t>
    </dgm:pt>
    <dgm:pt modelId="{212378B0-141C-45AE-982A-F10DE72CFC51}">
      <dgm:prSet/>
      <dgm:spPr/>
      <dgm:t>
        <a:bodyPr/>
        <a:lstStyle/>
        <a:p>
          <a:r>
            <a:rPr lang="en-US" dirty="0" smtClean="0">
              <a:latin typeface="Arial"/>
              <a:cs typeface="Arial"/>
            </a:rPr>
            <a:t>ESS3</a:t>
          </a:r>
          <a:endParaRPr lang="en-US" dirty="0">
            <a:latin typeface="Arial"/>
            <a:cs typeface="Arial"/>
          </a:endParaRPr>
        </a:p>
      </dgm:t>
    </dgm:pt>
    <dgm:pt modelId="{B527B55C-3F5F-4D74-BB6C-93A186D2279D}" type="parTrans" cxnId="{7FCAA1D6-242F-4F8E-B8AD-DC6C1B2F35D7}">
      <dgm:prSet/>
      <dgm:spPr/>
      <dgm:t>
        <a:bodyPr/>
        <a:lstStyle/>
        <a:p>
          <a:endParaRPr lang="en-US">
            <a:latin typeface="Arial"/>
            <a:cs typeface="Arial"/>
          </a:endParaRPr>
        </a:p>
      </dgm:t>
    </dgm:pt>
    <dgm:pt modelId="{F9E92E7F-699F-498D-8E04-5E033211C2D1}" type="sibTrans" cxnId="{7FCAA1D6-242F-4F8E-B8AD-DC6C1B2F35D7}">
      <dgm:prSet/>
      <dgm:spPr/>
      <dgm:t>
        <a:bodyPr/>
        <a:lstStyle/>
        <a:p>
          <a:endParaRPr lang="en-US">
            <a:latin typeface="Arial"/>
            <a:cs typeface="Arial"/>
          </a:endParaRPr>
        </a:p>
      </dgm:t>
    </dgm:pt>
    <dgm:pt modelId="{2D1BD88D-B756-4C79-969F-480AE77D719A}">
      <dgm:prSet/>
      <dgm:spPr/>
      <dgm:t>
        <a:bodyPr/>
        <a:lstStyle/>
        <a:p>
          <a:r>
            <a:rPr lang="en-US" dirty="0" smtClean="0">
              <a:latin typeface="Arial"/>
              <a:cs typeface="Arial"/>
            </a:rPr>
            <a:t>ETS2</a:t>
          </a:r>
          <a:endParaRPr lang="en-US" dirty="0">
            <a:latin typeface="Arial"/>
            <a:cs typeface="Arial"/>
          </a:endParaRPr>
        </a:p>
      </dgm:t>
    </dgm:pt>
    <dgm:pt modelId="{60A1B7FD-6457-4A99-9F2A-E780005FB846}" type="parTrans" cxnId="{EBB3C7EB-8316-4A23-9111-A37552A1FC48}">
      <dgm:prSet/>
      <dgm:spPr/>
      <dgm:t>
        <a:bodyPr/>
        <a:lstStyle/>
        <a:p>
          <a:endParaRPr lang="en-US">
            <a:latin typeface="Arial"/>
            <a:cs typeface="Arial"/>
          </a:endParaRPr>
        </a:p>
      </dgm:t>
    </dgm:pt>
    <dgm:pt modelId="{290553E8-01D0-45EA-AA31-465EF33B5BFA}" type="sibTrans" cxnId="{EBB3C7EB-8316-4A23-9111-A37552A1FC48}">
      <dgm:prSet/>
      <dgm:spPr/>
      <dgm:t>
        <a:bodyPr/>
        <a:lstStyle/>
        <a:p>
          <a:endParaRPr lang="en-US">
            <a:latin typeface="Arial"/>
            <a:cs typeface="Arial"/>
          </a:endParaRPr>
        </a:p>
      </dgm:t>
    </dgm:pt>
    <dgm:pt modelId="{75F5104B-9180-4D23-A92F-F082AECEB0D7}">
      <dgm:prSet/>
      <dgm:spPr/>
      <dgm:t>
        <a:bodyPr/>
        <a:lstStyle/>
        <a:p>
          <a:r>
            <a:rPr lang="en-US" dirty="0" smtClean="0">
              <a:latin typeface="Arial"/>
              <a:cs typeface="Arial"/>
            </a:rPr>
            <a:t>PS1.A</a:t>
          </a:r>
        </a:p>
        <a:p>
          <a:r>
            <a:rPr lang="en-US" dirty="0" smtClean="0">
              <a:latin typeface="Arial"/>
              <a:cs typeface="Arial"/>
            </a:rPr>
            <a:t>PS1.B</a:t>
          </a:r>
        </a:p>
        <a:p>
          <a:r>
            <a:rPr lang="en-US" dirty="0" smtClean="0">
              <a:latin typeface="Arial"/>
              <a:cs typeface="Arial"/>
            </a:rPr>
            <a:t>PS1.C</a:t>
          </a:r>
          <a:endParaRPr lang="en-US" dirty="0">
            <a:latin typeface="Arial"/>
            <a:cs typeface="Arial"/>
          </a:endParaRPr>
        </a:p>
      </dgm:t>
    </dgm:pt>
    <dgm:pt modelId="{9431506D-A3CC-4011-9E8A-E17939500E49}" type="parTrans" cxnId="{C58FA026-210D-431C-829B-3A4AC39CB441}">
      <dgm:prSet/>
      <dgm:spPr/>
      <dgm:t>
        <a:bodyPr/>
        <a:lstStyle/>
        <a:p>
          <a:endParaRPr lang="en-US">
            <a:latin typeface="Arial"/>
            <a:cs typeface="Arial"/>
          </a:endParaRPr>
        </a:p>
      </dgm:t>
    </dgm:pt>
    <dgm:pt modelId="{E751710B-5B84-4ACE-BC1F-4AA8B76C4D8F}" type="sibTrans" cxnId="{C58FA026-210D-431C-829B-3A4AC39CB441}">
      <dgm:prSet/>
      <dgm:spPr/>
      <dgm:t>
        <a:bodyPr/>
        <a:lstStyle/>
        <a:p>
          <a:endParaRPr lang="en-US">
            <a:latin typeface="Arial"/>
            <a:cs typeface="Arial"/>
          </a:endParaRPr>
        </a:p>
      </dgm:t>
    </dgm:pt>
    <dgm:pt modelId="{492F5557-FA71-4C04-8F42-9BF8466ED4C4}">
      <dgm:prSet/>
      <dgm:spPr/>
      <dgm:t>
        <a:bodyPr/>
        <a:lstStyle/>
        <a:p>
          <a:r>
            <a:rPr lang="en-US" dirty="0" smtClean="0">
              <a:latin typeface="Arial"/>
              <a:cs typeface="Arial"/>
            </a:rPr>
            <a:t>PS2.A</a:t>
          </a:r>
        </a:p>
        <a:p>
          <a:r>
            <a:rPr lang="en-US" dirty="0" smtClean="0">
              <a:latin typeface="Arial"/>
              <a:cs typeface="Arial"/>
            </a:rPr>
            <a:t>PS2.B</a:t>
          </a:r>
        </a:p>
        <a:p>
          <a:r>
            <a:rPr lang="en-US" dirty="0" smtClean="0">
              <a:latin typeface="Arial"/>
              <a:cs typeface="Arial"/>
            </a:rPr>
            <a:t>PS2.C</a:t>
          </a:r>
          <a:endParaRPr lang="en-US" dirty="0">
            <a:latin typeface="Arial"/>
            <a:cs typeface="Arial"/>
          </a:endParaRPr>
        </a:p>
      </dgm:t>
    </dgm:pt>
    <dgm:pt modelId="{F9ED66E2-4E46-4E29-8BAC-CEA4CBA32B26}" type="parTrans" cxnId="{41FCC134-FB31-453E-8085-C7550074D49D}">
      <dgm:prSet/>
      <dgm:spPr/>
      <dgm:t>
        <a:bodyPr/>
        <a:lstStyle/>
        <a:p>
          <a:endParaRPr lang="en-US">
            <a:latin typeface="Arial"/>
            <a:cs typeface="Arial"/>
          </a:endParaRPr>
        </a:p>
      </dgm:t>
    </dgm:pt>
    <dgm:pt modelId="{E040F819-C48B-4145-80D0-96E818EAA46A}" type="sibTrans" cxnId="{41FCC134-FB31-453E-8085-C7550074D49D}">
      <dgm:prSet/>
      <dgm:spPr/>
      <dgm:t>
        <a:bodyPr/>
        <a:lstStyle/>
        <a:p>
          <a:endParaRPr lang="en-US">
            <a:latin typeface="Arial"/>
            <a:cs typeface="Arial"/>
          </a:endParaRPr>
        </a:p>
      </dgm:t>
    </dgm:pt>
    <dgm:pt modelId="{7314E4BD-D5F2-4E3C-85BB-A4D2158CDAB9}">
      <dgm:prSet/>
      <dgm:spPr/>
      <dgm:t>
        <a:bodyPr/>
        <a:lstStyle/>
        <a:p>
          <a:r>
            <a:rPr lang="en-US" dirty="0" smtClean="0">
              <a:latin typeface="Arial"/>
              <a:cs typeface="Arial"/>
            </a:rPr>
            <a:t>PS3.A</a:t>
          </a:r>
        </a:p>
        <a:p>
          <a:r>
            <a:rPr lang="en-US" dirty="0" smtClean="0">
              <a:latin typeface="Arial"/>
              <a:cs typeface="Arial"/>
            </a:rPr>
            <a:t>PS3.B</a:t>
          </a:r>
        </a:p>
        <a:p>
          <a:r>
            <a:rPr lang="en-US" dirty="0" smtClean="0">
              <a:latin typeface="Arial"/>
              <a:cs typeface="Arial"/>
            </a:rPr>
            <a:t>PS3.C</a:t>
          </a:r>
        </a:p>
        <a:p>
          <a:r>
            <a:rPr lang="en-US" dirty="0" smtClean="0">
              <a:latin typeface="Arial"/>
              <a:cs typeface="Arial"/>
            </a:rPr>
            <a:t>PS3.D</a:t>
          </a:r>
          <a:endParaRPr lang="en-US" dirty="0">
            <a:latin typeface="Arial"/>
            <a:cs typeface="Arial"/>
          </a:endParaRPr>
        </a:p>
      </dgm:t>
    </dgm:pt>
    <dgm:pt modelId="{D5CDA018-44F6-47FE-BC36-1CFE13536781}" type="parTrans" cxnId="{E106982F-6312-419C-AF4C-F34B9357C8F5}">
      <dgm:prSet/>
      <dgm:spPr/>
      <dgm:t>
        <a:bodyPr/>
        <a:lstStyle/>
        <a:p>
          <a:endParaRPr lang="en-US">
            <a:latin typeface="Arial"/>
            <a:cs typeface="Arial"/>
          </a:endParaRPr>
        </a:p>
      </dgm:t>
    </dgm:pt>
    <dgm:pt modelId="{7EF86A7B-FA50-46AE-AFA7-481C2BB4E7B5}" type="sibTrans" cxnId="{E106982F-6312-419C-AF4C-F34B9357C8F5}">
      <dgm:prSet/>
      <dgm:spPr/>
      <dgm:t>
        <a:bodyPr/>
        <a:lstStyle/>
        <a:p>
          <a:endParaRPr lang="en-US">
            <a:latin typeface="Arial"/>
            <a:cs typeface="Arial"/>
          </a:endParaRPr>
        </a:p>
      </dgm:t>
    </dgm:pt>
    <dgm:pt modelId="{FE1A616C-2369-4266-8117-2554A3A27E04}">
      <dgm:prSet/>
      <dgm:spPr/>
      <dgm:t>
        <a:bodyPr/>
        <a:lstStyle/>
        <a:p>
          <a:r>
            <a:rPr lang="en-US" dirty="0" smtClean="0">
              <a:latin typeface="Arial"/>
              <a:cs typeface="Arial"/>
            </a:rPr>
            <a:t>PS4.A</a:t>
          </a:r>
        </a:p>
        <a:p>
          <a:r>
            <a:rPr lang="en-US" dirty="0" smtClean="0">
              <a:latin typeface="Arial"/>
              <a:cs typeface="Arial"/>
            </a:rPr>
            <a:t>PS4.B</a:t>
          </a:r>
        </a:p>
        <a:p>
          <a:r>
            <a:rPr lang="en-US" dirty="0" smtClean="0">
              <a:latin typeface="Arial"/>
              <a:cs typeface="Arial"/>
            </a:rPr>
            <a:t>PS4.C</a:t>
          </a:r>
          <a:endParaRPr lang="en-US" dirty="0">
            <a:latin typeface="Arial"/>
            <a:cs typeface="Arial"/>
          </a:endParaRPr>
        </a:p>
      </dgm:t>
    </dgm:pt>
    <dgm:pt modelId="{4457B898-F9BD-4C45-80E6-07F7F9480380}" type="parTrans" cxnId="{498B695D-CFC3-4F6E-B137-6E8278A3823D}">
      <dgm:prSet/>
      <dgm:spPr/>
      <dgm:t>
        <a:bodyPr/>
        <a:lstStyle/>
        <a:p>
          <a:endParaRPr lang="en-US">
            <a:latin typeface="Arial"/>
            <a:cs typeface="Arial"/>
          </a:endParaRPr>
        </a:p>
      </dgm:t>
    </dgm:pt>
    <dgm:pt modelId="{1AF43A2E-276D-48EE-8D2C-62732DE0CBF5}" type="sibTrans" cxnId="{498B695D-CFC3-4F6E-B137-6E8278A3823D}">
      <dgm:prSet/>
      <dgm:spPr/>
      <dgm:t>
        <a:bodyPr/>
        <a:lstStyle/>
        <a:p>
          <a:endParaRPr lang="en-US">
            <a:latin typeface="Arial"/>
            <a:cs typeface="Arial"/>
          </a:endParaRPr>
        </a:p>
      </dgm:t>
    </dgm:pt>
    <dgm:pt modelId="{FB8A6037-2C44-48AB-8CD2-09EADE8C7099}">
      <dgm:prSet/>
      <dgm:spPr/>
      <dgm:t>
        <a:bodyPr/>
        <a:lstStyle/>
        <a:p>
          <a:r>
            <a:rPr lang="en-US" dirty="0" smtClean="0">
              <a:latin typeface="Arial"/>
              <a:cs typeface="Arial"/>
            </a:rPr>
            <a:t>LS1.A</a:t>
          </a:r>
        </a:p>
        <a:p>
          <a:r>
            <a:rPr lang="en-US" dirty="0" smtClean="0">
              <a:latin typeface="Arial"/>
              <a:cs typeface="Arial"/>
            </a:rPr>
            <a:t>LS1.B</a:t>
          </a:r>
        </a:p>
        <a:p>
          <a:r>
            <a:rPr lang="en-US" dirty="0" smtClean="0">
              <a:latin typeface="Arial"/>
              <a:cs typeface="Arial"/>
            </a:rPr>
            <a:t>LS1.C</a:t>
          </a:r>
        </a:p>
        <a:p>
          <a:r>
            <a:rPr lang="en-US" dirty="0" smtClean="0">
              <a:latin typeface="Arial"/>
              <a:cs typeface="Arial"/>
            </a:rPr>
            <a:t>LS1.D</a:t>
          </a:r>
          <a:endParaRPr lang="en-US" dirty="0">
            <a:latin typeface="Arial"/>
            <a:cs typeface="Arial"/>
          </a:endParaRPr>
        </a:p>
      </dgm:t>
    </dgm:pt>
    <dgm:pt modelId="{C7F1967C-B8AA-43C2-8B97-178E5943F3D3}" type="parTrans" cxnId="{81ADABC8-F5FC-42E4-8FB8-9F4F0072FAB2}">
      <dgm:prSet/>
      <dgm:spPr/>
      <dgm:t>
        <a:bodyPr/>
        <a:lstStyle/>
        <a:p>
          <a:endParaRPr lang="en-US">
            <a:latin typeface="Arial"/>
            <a:cs typeface="Arial"/>
          </a:endParaRPr>
        </a:p>
      </dgm:t>
    </dgm:pt>
    <dgm:pt modelId="{81AEF7AF-A61F-490F-A626-F435C8CA4DFF}" type="sibTrans" cxnId="{81ADABC8-F5FC-42E4-8FB8-9F4F0072FAB2}">
      <dgm:prSet/>
      <dgm:spPr/>
      <dgm:t>
        <a:bodyPr/>
        <a:lstStyle/>
        <a:p>
          <a:endParaRPr lang="en-US">
            <a:latin typeface="Arial"/>
            <a:cs typeface="Arial"/>
          </a:endParaRPr>
        </a:p>
      </dgm:t>
    </dgm:pt>
    <dgm:pt modelId="{FDB99131-7B7D-4454-8394-8EC312B7F302}">
      <dgm:prSet/>
      <dgm:spPr/>
      <dgm:t>
        <a:bodyPr/>
        <a:lstStyle/>
        <a:p>
          <a:r>
            <a:rPr lang="en-US" dirty="0" smtClean="0">
              <a:latin typeface="Arial"/>
              <a:cs typeface="Arial"/>
            </a:rPr>
            <a:t>LS2.A</a:t>
          </a:r>
        </a:p>
        <a:p>
          <a:r>
            <a:rPr lang="en-US" dirty="0" smtClean="0">
              <a:latin typeface="Arial"/>
              <a:cs typeface="Arial"/>
            </a:rPr>
            <a:t>LS2.B</a:t>
          </a:r>
        </a:p>
        <a:p>
          <a:r>
            <a:rPr lang="en-US" dirty="0" smtClean="0">
              <a:latin typeface="Arial"/>
              <a:cs typeface="Arial"/>
            </a:rPr>
            <a:t>LS2.C</a:t>
          </a:r>
        </a:p>
        <a:p>
          <a:r>
            <a:rPr lang="en-US" dirty="0" smtClean="0">
              <a:latin typeface="Arial"/>
              <a:cs typeface="Arial"/>
            </a:rPr>
            <a:t>LS2.D</a:t>
          </a:r>
          <a:endParaRPr lang="en-US" dirty="0">
            <a:latin typeface="Arial"/>
            <a:cs typeface="Arial"/>
          </a:endParaRPr>
        </a:p>
      </dgm:t>
    </dgm:pt>
    <dgm:pt modelId="{A51580ED-4DAA-4BCF-862B-1BB6B92CFF73}" type="parTrans" cxnId="{9E98578B-063F-4BDD-A371-883077F5B94A}">
      <dgm:prSet/>
      <dgm:spPr/>
      <dgm:t>
        <a:bodyPr/>
        <a:lstStyle/>
        <a:p>
          <a:endParaRPr lang="en-US">
            <a:latin typeface="Arial"/>
            <a:cs typeface="Arial"/>
          </a:endParaRPr>
        </a:p>
      </dgm:t>
    </dgm:pt>
    <dgm:pt modelId="{6F924745-2F91-42F3-A577-E58DE13896B7}" type="sibTrans" cxnId="{9E98578B-063F-4BDD-A371-883077F5B94A}">
      <dgm:prSet/>
      <dgm:spPr/>
      <dgm:t>
        <a:bodyPr/>
        <a:lstStyle/>
        <a:p>
          <a:endParaRPr lang="en-US">
            <a:latin typeface="Arial"/>
            <a:cs typeface="Arial"/>
          </a:endParaRPr>
        </a:p>
      </dgm:t>
    </dgm:pt>
    <dgm:pt modelId="{A37D6042-027D-4C95-B89D-B056D33CB69E}">
      <dgm:prSet/>
      <dgm:spPr/>
      <dgm:t>
        <a:bodyPr/>
        <a:lstStyle/>
        <a:p>
          <a:r>
            <a:rPr lang="en-US" dirty="0" smtClean="0">
              <a:latin typeface="Arial"/>
              <a:cs typeface="Arial"/>
            </a:rPr>
            <a:t>LS3.A</a:t>
          </a:r>
        </a:p>
        <a:p>
          <a:r>
            <a:rPr lang="en-US" dirty="0" smtClean="0">
              <a:latin typeface="Arial"/>
              <a:cs typeface="Arial"/>
            </a:rPr>
            <a:t>LS3.B</a:t>
          </a:r>
          <a:endParaRPr lang="en-US" dirty="0">
            <a:latin typeface="Arial"/>
            <a:cs typeface="Arial"/>
          </a:endParaRPr>
        </a:p>
      </dgm:t>
    </dgm:pt>
    <dgm:pt modelId="{63919BF6-942E-441C-8AF3-4D85FD2F4290}" type="parTrans" cxnId="{10D893C0-D589-4F93-BF61-CB00BFF2F755}">
      <dgm:prSet/>
      <dgm:spPr/>
      <dgm:t>
        <a:bodyPr/>
        <a:lstStyle/>
        <a:p>
          <a:endParaRPr lang="en-US">
            <a:latin typeface="Arial"/>
            <a:cs typeface="Arial"/>
          </a:endParaRPr>
        </a:p>
      </dgm:t>
    </dgm:pt>
    <dgm:pt modelId="{5E20C8F6-3105-48BC-9A5E-6913E5465E38}" type="sibTrans" cxnId="{10D893C0-D589-4F93-BF61-CB00BFF2F755}">
      <dgm:prSet/>
      <dgm:spPr/>
      <dgm:t>
        <a:bodyPr/>
        <a:lstStyle/>
        <a:p>
          <a:endParaRPr lang="en-US">
            <a:latin typeface="Arial"/>
            <a:cs typeface="Arial"/>
          </a:endParaRPr>
        </a:p>
      </dgm:t>
    </dgm:pt>
    <dgm:pt modelId="{1E16D7F4-899F-45B5-860A-29E32581F90E}">
      <dgm:prSet/>
      <dgm:spPr/>
      <dgm:t>
        <a:bodyPr/>
        <a:lstStyle/>
        <a:p>
          <a:r>
            <a:rPr lang="en-US" dirty="0" smtClean="0">
              <a:latin typeface="Arial"/>
              <a:cs typeface="Arial"/>
            </a:rPr>
            <a:t>LS4.A</a:t>
          </a:r>
        </a:p>
        <a:p>
          <a:r>
            <a:rPr lang="en-US" dirty="0" smtClean="0">
              <a:latin typeface="Arial"/>
              <a:cs typeface="Arial"/>
            </a:rPr>
            <a:t>LS4.B</a:t>
          </a:r>
        </a:p>
        <a:p>
          <a:r>
            <a:rPr lang="en-US" dirty="0" smtClean="0">
              <a:latin typeface="Arial"/>
              <a:cs typeface="Arial"/>
            </a:rPr>
            <a:t>LS4.C</a:t>
          </a:r>
        </a:p>
        <a:p>
          <a:r>
            <a:rPr lang="en-US" dirty="0" smtClean="0">
              <a:latin typeface="Arial"/>
              <a:cs typeface="Arial"/>
            </a:rPr>
            <a:t>LS4.D</a:t>
          </a:r>
          <a:endParaRPr lang="en-US" dirty="0">
            <a:latin typeface="Arial"/>
            <a:cs typeface="Arial"/>
          </a:endParaRPr>
        </a:p>
      </dgm:t>
    </dgm:pt>
    <dgm:pt modelId="{AF17793E-14C9-44D7-9100-6CB7C1683577}" type="parTrans" cxnId="{09F24313-2D8F-4E4F-910B-58214007D2CE}">
      <dgm:prSet/>
      <dgm:spPr/>
      <dgm:t>
        <a:bodyPr/>
        <a:lstStyle/>
        <a:p>
          <a:endParaRPr lang="en-US">
            <a:latin typeface="Arial"/>
            <a:cs typeface="Arial"/>
          </a:endParaRPr>
        </a:p>
      </dgm:t>
    </dgm:pt>
    <dgm:pt modelId="{0A1B7B35-7AA8-4846-A73E-89E1377228D4}" type="sibTrans" cxnId="{09F24313-2D8F-4E4F-910B-58214007D2CE}">
      <dgm:prSet/>
      <dgm:spPr/>
      <dgm:t>
        <a:bodyPr/>
        <a:lstStyle/>
        <a:p>
          <a:endParaRPr lang="en-US">
            <a:latin typeface="Arial"/>
            <a:cs typeface="Arial"/>
          </a:endParaRPr>
        </a:p>
      </dgm:t>
    </dgm:pt>
    <dgm:pt modelId="{48806FD8-980B-4AD0-883D-1C5F6CE08F44}">
      <dgm:prSet/>
      <dgm:spPr/>
      <dgm:t>
        <a:bodyPr/>
        <a:lstStyle/>
        <a:p>
          <a:r>
            <a:rPr lang="en-US" dirty="0" smtClean="0">
              <a:latin typeface="Arial"/>
              <a:cs typeface="Arial"/>
            </a:rPr>
            <a:t>ESS1.A</a:t>
          </a:r>
        </a:p>
        <a:p>
          <a:r>
            <a:rPr lang="en-US" dirty="0" smtClean="0">
              <a:latin typeface="Arial"/>
              <a:cs typeface="Arial"/>
            </a:rPr>
            <a:t>ESS1.B</a:t>
          </a:r>
        </a:p>
        <a:p>
          <a:r>
            <a:rPr lang="en-US" dirty="0" smtClean="0">
              <a:latin typeface="Arial"/>
              <a:cs typeface="Arial"/>
            </a:rPr>
            <a:t>ESS1.C</a:t>
          </a:r>
          <a:endParaRPr lang="en-US" dirty="0">
            <a:latin typeface="Arial"/>
            <a:cs typeface="Arial"/>
          </a:endParaRPr>
        </a:p>
      </dgm:t>
    </dgm:pt>
    <dgm:pt modelId="{56196E92-7A37-40AC-A196-B3AAF5A4F244}" type="parTrans" cxnId="{808DDFE8-D13F-4948-9AC2-444C16F430E8}">
      <dgm:prSet/>
      <dgm:spPr/>
      <dgm:t>
        <a:bodyPr/>
        <a:lstStyle/>
        <a:p>
          <a:endParaRPr lang="en-US">
            <a:latin typeface="Arial"/>
            <a:cs typeface="Arial"/>
          </a:endParaRPr>
        </a:p>
      </dgm:t>
    </dgm:pt>
    <dgm:pt modelId="{26017616-3359-42DF-B971-161FCDFDEF74}" type="sibTrans" cxnId="{808DDFE8-D13F-4948-9AC2-444C16F430E8}">
      <dgm:prSet/>
      <dgm:spPr/>
      <dgm:t>
        <a:bodyPr/>
        <a:lstStyle/>
        <a:p>
          <a:endParaRPr lang="en-US">
            <a:latin typeface="Arial"/>
            <a:cs typeface="Arial"/>
          </a:endParaRPr>
        </a:p>
      </dgm:t>
    </dgm:pt>
    <dgm:pt modelId="{ED96AC53-DC78-4E83-8942-D34CA8F0DA89}">
      <dgm:prSet/>
      <dgm:spPr/>
      <dgm:t>
        <a:bodyPr/>
        <a:lstStyle/>
        <a:p>
          <a:r>
            <a:rPr lang="en-US" dirty="0" smtClean="0">
              <a:latin typeface="Arial"/>
              <a:cs typeface="Arial"/>
            </a:rPr>
            <a:t>ESS2.A</a:t>
          </a:r>
        </a:p>
        <a:p>
          <a:r>
            <a:rPr lang="en-US" dirty="0" smtClean="0">
              <a:latin typeface="Arial"/>
              <a:cs typeface="Arial"/>
            </a:rPr>
            <a:t>ESS2.B</a:t>
          </a:r>
        </a:p>
        <a:p>
          <a:r>
            <a:rPr lang="en-US" dirty="0" smtClean="0">
              <a:latin typeface="Arial"/>
              <a:cs typeface="Arial"/>
            </a:rPr>
            <a:t>ESS2.C</a:t>
          </a:r>
        </a:p>
        <a:p>
          <a:r>
            <a:rPr lang="en-US" dirty="0" smtClean="0">
              <a:latin typeface="Arial"/>
              <a:cs typeface="Arial"/>
            </a:rPr>
            <a:t>ESS2.D</a:t>
          </a:r>
        </a:p>
        <a:p>
          <a:r>
            <a:rPr lang="en-US" dirty="0" smtClean="0">
              <a:latin typeface="Arial"/>
              <a:cs typeface="Arial"/>
            </a:rPr>
            <a:t>ESS2.E</a:t>
          </a:r>
          <a:endParaRPr lang="en-US" dirty="0">
            <a:latin typeface="Arial"/>
            <a:cs typeface="Arial"/>
          </a:endParaRPr>
        </a:p>
      </dgm:t>
    </dgm:pt>
    <dgm:pt modelId="{BA170108-99AB-450B-843B-8F54AD908870}" type="parTrans" cxnId="{BF9B1B21-80F5-4F9D-A392-7DEA06CAF0CD}">
      <dgm:prSet/>
      <dgm:spPr/>
      <dgm:t>
        <a:bodyPr/>
        <a:lstStyle/>
        <a:p>
          <a:endParaRPr lang="en-US">
            <a:latin typeface="Arial"/>
            <a:cs typeface="Arial"/>
          </a:endParaRPr>
        </a:p>
      </dgm:t>
    </dgm:pt>
    <dgm:pt modelId="{65A4AD30-06F4-41EA-BF9E-5D4515FFA8B9}" type="sibTrans" cxnId="{BF9B1B21-80F5-4F9D-A392-7DEA06CAF0CD}">
      <dgm:prSet/>
      <dgm:spPr/>
      <dgm:t>
        <a:bodyPr/>
        <a:lstStyle/>
        <a:p>
          <a:endParaRPr lang="en-US">
            <a:latin typeface="Arial"/>
            <a:cs typeface="Arial"/>
          </a:endParaRPr>
        </a:p>
      </dgm:t>
    </dgm:pt>
    <dgm:pt modelId="{B9B70396-5D07-4E69-9F2A-D33E36A88C39}">
      <dgm:prSet/>
      <dgm:spPr/>
      <dgm:t>
        <a:bodyPr/>
        <a:lstStyle/>
        <a:p>
          <a:r>
            <a:rPr lang="en-US" dirty="0" smtClean="0">
              <a:latin typeface="Arial"/>
              <a:cs typeface="Arial"/>
            </a:rPr>
            <a:t>ESS3.A</a:t>
          </a:r>
        </a:p>
        <a:p>
          <a:r>
            <a:rPr lang="en-US" dirty="0" smtClean="0">
              <a:latin typeface="Arial"/>
              <a:cs typeface="Arial"/>
            </a:rPr>
            <a:t>ESS3.B</a:t>
          </a:r>
        </a:p>
        <a:p>
          <a:r>
            <a:rPr lang="en-US" dirty="0" smtClean="0">
              <a:latin typeface="Arial"/>
              <a:cs typeface="Arial"/>
            </a:rPr>
            <a:t>ESS3.C</a:t>
          </a:r>
        </a:p>
        <a:p>
          <a:r>
            <a:rPr lang="en-US" dirty="0" smtClean="0">
              <a:latin typeface="Arial"/>
              <a:cs typeface="Arial"/>
            </a:rPr>
            <a:t>ESS3.D</a:t>
          </a:r>
          <a:endParaRPr lang="en-US" dirty="0">
            <a:latin typeface="Arial"/>
            <a:cs typeface="Arial"/>
          </a:endParaRPr>
        </a:p>
      </dgm:t>
    </dgm:pt>
    <dgm:pt modelId="{20E351E2-A4C6-41DA-A231-2D1D6411F74C}" type="parTrans" cxnId="{EDDC273E-0001-4A1F-A555-E73619D0780D}">
      <dgm:prSet/>
      <dgm:spPr/>
      <dgm:t>
        <a:bodyPr/>
        <a:lstStyle/>
        <a:p>
          <a:endParaRPr lang="en-US">
            <a:latin typeface="Arial"/>
            <a:cs typeface="Arial"/>
          </a:endParaRPr>
        </a:p>
      </dgm:t>
    </dgm:pt>
    <dgm:pt modelId="{52E57B15-08DA-496B-9D42-E55239A53E67}" type="sibTrans" cxnId="{EDDC273E-0001-4A1F-A555-E73619D0780D}">
      <dgm:prSet/>
      <dgm:spPr/>
      <dgm:t>
        <a:bodyPr/>
        <a:lstStyle/>
        <a:p>
          <a:endParaRPr lang="en-US">
            <a:latin typeface="Arial"/>
            <a:cs typeface="Arial"/>
          </a:endParaRPr>
        </a:p>
      </dgm:t>
    </dgm:pt>
    <dgm:pt modelId="{76D086C3-87E6-4CEC-AABE-7117E50F136C}">
      <dgm:prSet/>
      <dgm:spPr/>
      <dgm:t>
        <a:bodyPr/>
        <a:lstStyle/>
        <a:p>
          <a:r>
            <a:rPr lang="en-US" dirty="0" smtClean="0">
              <a:latin typeface="Arial"/>
              <a:cs typeface="Arial"/>
            </a:rPr>
            <a:t>ETS1.A</a:t>
          </a:r>
        </a:p>
        <a:p>
          <a:r>
            <a:rPr lang="en-US" dirty="0" smtClean="0">
              <a:latin typeface="Arial"/>
              <a:cs typeface="Arial"/>
            </a:rPr>
            <a:t>ETS1.B</a:t>
          </a:r>
        </a:p>
        <a:p>
          <a:r>
            <a:rPr lang="en-US" dirty="0" smtClean="0">
              <a:latin typeface="Arial"/>
              <a:cs typeface="Arial"/>
            </a:rPr>
            <a:t>ETS1.C</a:t>
          </a:r>
          <a:endParaRPr lang="en-US" dirty="0">
            <a:latin typeface="Arial"/>
            <a:cs typeface="Arial"/>
          </a:endParaRPr>
        </a:p>
      </dgm:t>
    </dgm:pt>
    <dgm:pt modelId="{D117A5F7-BC37-4BB0-9DF2-419E244F84B5}" type="parTrans" cxnId="{53C0AD31-E9C1-40BE-8D88-9240389777A2}">
      <dgm:prSet/>
      <dgm:spPr/>
      <dgm:t>
        <a:bodyPr/>
        <a:lstStyle/>
        <a:p>
          <a:endParaRPr lang="en-US">
            <a:latin typeface="Arial"/>
            <a:cs typeface="Arial"/>
          </a:endParaRPr>
        </a:p>
      </dgm:t>
    </dgm:pt>
    <dgm:pt modelId="{EC5FA669-F747-4AF6-AF22-AE41EFEFC508}" type="sibTrans" cxnId="{53C0AD31-E9C1-40BE-8D88-9240389777A2}">
      <dgm:prSet/>
      <dgm:spPr/>
      <dgm:t>
        <a:bodyPr/>
        <a:lstStyle/>
        <a:p>
          <a:endParaRPr lang="en-US">
            <a:latin typeface="Arial"/>
            <a:cs typeface="Arial"/>
          </a:endParaRPr>
        </a:p>
      </dgm:t>
    </dgm:pt>
    <dgm:pt modelId="{4355BEE5-C0CC-4C0B-B2C0-FA2D5CB0E3EC}">
      <dgm:prSet/>
      <dgm:spPr/>
      <dgm:t>
        <a:bodyPr/>
        <a:lstStyle/>
        <a:p>
          <a:r>
            <a:rPr lang="en-US" dirty="0" smtClean="0">
              <a:latin typeface="Arial"/>
              <a:cs typeface="Arial"/>
            </a:rPr>
            <a:t>ETS2.A</a:t>
          </a:r>
        </a:p>
        <a:p>
          <a:r>
            <a:rPr lang="en-US" dirty="0" smtClean="0">
              <a:latin typeface="Arial"/>
              <a:cs typeface="Arial"/>
            </a:rPr>
            <a:t>ETS2.B</a:t>
          </a:r>
          <a:endParaRPr lang="en-US" dirty="0">
            <a:latin typeface="Arial"/>
            <a:cs typeface="Arial"/>
          </a:endParaRPr>
        </a:p>
      </dgm:t>
    </dgm:pt>
    <dgm:pt modelId="{5BF831BD-32B2-42F4-9AF9-77EB71AF0E90}" type="parTrans" cxnId="{4A9A949B-1BEE-4E26-A8A4-D416A0479034}">
      <dgm:prSet/>
      <dgm:spPr/>
      <dgm:t>
        <a:bodyPr/>
        <a:lstStyle/>
        <a:p>
          <a:endParaRPr lang="en-US">
            <a:latin typeface="Arial"/>
            <a:cs typeface="Arial"/>
          </a:endParaRPr>
        </a:p>
      </dgm:t>
    </dgm:pt>
    <dgm:pt modelId="{7B839859-D974-47A8-BF09-EDCBA96CD796}" type="sibTrans" cxnId="{4A9A949B-1BEE-4E26-A8A4-D416A0479034}">
      <dgm:prSet/>
      <dgm:spPr/>
      <dgm:t>
        <a:bodyPr/>
        <a:lstStyle/>
        <a:p>
          <a:endParaRPr lang="en-US">
            <a:latin typeface="Arial"/>
            <a:cs typeface="Arial"/>
          </a:endParaRPr>
        </a:p>
      </dgm:t>
    </dgm:pt>
    <dgm:pt modelId="{53718918-FAEF-4FCF-831B-DA46B0351EE2}" type="pres">
      <dgm:prSet presAssocID="{6D40A942-DF3F-431D-AD6D-126034DF5B7B}" presName="Name0" presStyleCnt="0">
        <dgm:presLayoutVars>
          <dgm:chPref val="1"/>
          <dgm:dir/>
          <dgm:animOne val="branch"/>
          <dgm:animLvl val="lvl"/>
          <dgm:resizeHandles/>
        </dgm:presLayoutVars>
      </dgm:prSet>
      <dgm:spPr/>
      <dgm:t>
        <a:bodyPr/>
        <a:lstStyle/>
        <a:p>
          <a:endParaRPr lang="en-US"/>
        </a:p>
      </dgm:t>
    </dgm:pt>
    <dgm:pt modelId="{BB274FBB-9A96-410F-AE10-2DD6427B6981}" type="pres">
      <dgm:prSet presAssocID="{2B968DD3-FFC7-41B9-9C1F-EF23799E97E2}" presName="vertOne" presStyleCnt="0"/>
      <dgm:spPr/>
      <dgm:t>
        <a:bodyPr/>
        <a:lstStyle/>
        <a:p>
          <a:endParaRPr lang="en-US"/>
        </a:p>
      </dgm:t>
    </dgm:pt>
    <dgm:pt modelId="{892659D2-E90F-4EDC-AC1B-431C2CB0473A}" type="pres">
      <dgm:prSet presAssocID="{2B968DD3-FFC7-41B9-9C1F-EF23799E97E2}" presName="txOne" presStyleLbl="node0" presStyleIdx="0" presStyleCnt="1">
        <dgm:presLayoutVars>
          <dgm:chPref val="3"/>
        </dgm:presLayoutVars>
      </dgm:prSet>
      <dgm:spPr/>
      <dgm:t>
        <a:bodyPr/>
        <a:lstStyle/>
        <a:p>
          <a:endParaRPr lang="en-US"/>
        </a:p>
      </dgm:t>
    </dgm:pt>
    <dgm:pt modelId="{3A539E0D-9691-40AB-84ED-C128CBE4BF63}" type="pres">
      <dgm:prSet presAssocID="{2B968DD3-FFC7-41B9-9C1F-EF23799E97E2}" presName="parTransOne" presStyleCnt="0"/>
      <dgm:spPr/>
      <dgm:t>
        <a:bodyPr/>
        <a:lstStyle/>
        <a:p>
          <a:endParaRPr lang="en-US"/>
        </a:p>
      </dgm:t>
    </dgm:pt>
    <dgm:pt modelId="{A8CE28A9-5722-4CB1-A192-5578FE464E82}" type="pres">
      <dgm:prSet presAssocID="{2B968DD3-FFC7-41B9-9C1F-EF23799E97E2}" presName="horzOne" presStyleCnt="0"/>
      <dgm:spPr/>
      <dgm:t>
        <a:bodyPr/>
        <a:lstStyle/>
        <a:p>
          <a:endParaRPr lang="en-US"/>
        </a:p>
      </dgm:t>
    </dgm:pt>
    <dgm:pt modelId="{7FDC9231-03C7-4964-AD77-2C6F0F1D1D51}" type="pres">
      <dgm:prSet presAssocID="{181843B2-5C26-4A6B-ACF4-BA94E087403E}" presName="vertTwo" presStyleCnt="0"/>
      <dgm:spPr/>
      <dgm:t>
        <a:bodyPr/>
        <a:lstStyle/>
        <a:p>
          <a:endParaRPr lang="en-US"/>
        </a:p>
      </dgm:t>
    </dgm:pt>
    <dgm:pt modelId="{24DC2436-7CF5-483F-92D9-CBDAD08BFE96}" type="pres">
      <dgm:prSet presAssocID="{181843B2-5C26-4A6B-ACF4-BA94E087403E}" presName="txTwo" presStyleLbl="node2" presStyleIdx="0" presStyleCnt="4">
        <dgm:presLayoutVars>
          <dgm:chPref val="3"/>
        </dgm:presLayoutVars>
      </dgm:prSet>
      <dgm:spPr/>
      <dgm:t>
        <a:bodyPr/>
        <a:lstStyle/>
        <a:p>
          <a:endParaRPr lang="en-US"/>
        </a:p>
      </dgm:t>
    </dgm:pt>
    <dgm:pt modelId="{64825E72-8EF0-42A6-8A14-3F5CB098A971}" type="pres">
      <dgm:prSet presAssocID="{181843B2-5C26-4A6B-ACF4-BA94E087403E}" presName="parTransTwo" presStyleCnt="0"/>
      <dgm:spPr/>
      <dgm:t>
        <a:bodyPr/>
        <a:lstStyle/>
        <a:p>
          <a:endParaRPr lang="en-US"/>
        </a:p>
      </dgm:t>
    </dgm:pt>
    <dgm:pt modelId="{FE142276-A167-40B6-AA78-C70540E05A07}" type="pres">
      <dgm:prSet presAssocID="{181843B2-5C26-4A6B-ACF4-BA94E087403E}" presName="horzTwo" presStyleCnt="0"/>
      <dgm:spPr/>
      <dgm:t>
        <a:bodyPr/>
        <a:lstStyle/>
        <a:p>
          <a:endParaRPr lang="en-US"/>
        </a:p>
      </dgm:t>
    </dgm:pt>
    <dgm:pt modelId="{32AE648C-0FB1-4728-98F4-EB9A8CC1D93B}" type="pres">
      <dgm:prSet presAssocID="{81EB024A-AD28-43F8-89E6-2D3AA2776536}" presName="vertThree" presStyleCnt="0"/>
      <dgm:spPr/>
      <dgm:t>
        <a:bodyPr/>
        <a:lstStyle/>
        <a:p>
          <a:endParaRPr lang="en-US"/>
        </a:p>
      </dgm:t>
    </dgm:pt>
    <dgm:pt modelId="{0B5A576F-EA85-46B8-89B5-5780FF690B6F}" type="pres">
      <dgm:prSet presAssocID="{81EB024A-AD28-43F8-89E6-2D3AA2776536}" presName="txThree" presStyleLbl="node3" presStyleIdx="0" presStyleCnt="13">
        <dgm:presLayoutVars>
          <dgm:chPref val="3"/>
        </dgm:presLayoutVars>
      </dgm:prSet>
      <dgm:spPr/>
      <dgm:t>
        <a:bodyPr/>
        <a:lstStyle/>
        <a:p>
          <a:endParaRPr lang="en-US"/>
        </a:p>
      </dgm:t>
    </dgm:pt>
    <dgm:pt modelId="{DF1B1594-5665-441E-A130-FA207C126DAE}" type="pres">
      <dgm:prSet presAssocID="{81EB024A-AD28-43F8-89E6-2D3AA2776536}" presName="parTransThree" presStyleCnt="0"/>
      <dgm:spPr/>
      <dgm:t>
        <a:bodyPr/>
        <a:lstStyle/>
        <a:p>
          <a:endParaRPr lang="en-US"/>
        </a:p>
      </dgm:t>
    </dgm:pt>
    <dgm:pt modelId="{10EC84FC-2DCC-4383-A2B5-3668418C799E}" type="pres">
      <dgm:prSet presAssocID="{81EB024A-AD28-43F8-89E6-2D3AA2776536}" presName="horzThree" presStyleCnt="0"/>
      <dgm:spPr/>
      <dgm:t>
        <a:bodyPr/>
        <a:lstStyle/>
        <a:p>
          <a:endParaRPr lang="en-US"/>
        </a:p>
      </dgm:t>
    </dgm:pt>
    <dgm:pt modelId="{5A2209DD-A4AE-4163-8480-F4C081CE151E}" type="pres">
      <dgm:prSet presAssocID="{75F5104B-9180-4D23-A92F-F082AECEB0D7}" presName="vertFour" presStyleCnt="0">
        <dgm:presLayoutVars>
          <dgm:chPref val="3"/>
        </dgm:presLayoutVars>
      </dgm:prSet>
      <dgm:spPr/>
      <dgm:t>
        <a:bodyPr/>
        <a:lstStyle/>
        <a:p>
          <a:endParaRPr lang="en-US"/>
        </a:p>
      </dgm:t>
    </dgm:pt>
    <dgm:pt modelId="{F9F584D9-F22F-4775-9E82-7EA2D2EAA572}" type="pres">
      <dgm:prSet presAssocID="{75F5104B-9180-4D23-A92F-F082AECEB0D7}" presName="txFour" presStyleLbl="node4" presStyleIdx="0" presStyleCnt="13">
        <dgm:presLayoutVars>
          <dgm:chPref val="3"/>
        </dgm:presLayoutVars>
      </dgm:prSet>
      <dgm:spPr/>
      <dgm:t>
        <a:bodyPr/>
        <a:lstStyle/>
        <a:p>
          <a:endParaRPr lang="en-US"/>
        </a:p>
      </dgm:t>
    </dgm:pt>
    <dgm:pt modelId="{3A9B19A7-6BEF-4E6D-8CDF-7E82302A4EE1}" type="pres">
      <dgm:prSet presAssocID="{75F5104B-9180-4D23-A92F-F082AECEB0D7}" presName="horzFour" presStyleCnt="0"/>
      <dgm:spPr/>
      <dgm:t>
        <a:bodyPr/>
        <a:lstStyle/>
        <a:p>
          <a:endParaRPr lang="en-US"/>
        </a:p>
      </dgm:t>
    </dgm:pt>
    <dgm:pt modelId="{8120A7D8-FF56-4867-BD5C-8618CB0E2B4E}" type="pres">
      <dgm:prSet presAssocID="{F9BDDEC3-A859-41E2-BCFF-3C7152A97D9B}" presName="sibSpaceThree" presStyleCnt="0"/>
      <dgm:spPr/>
      <dgm:t>
        <a:bodyPr/>
        <a:lstStyle/>
        <a:p>
          <a:endParaRPr lang="en-US"/>
        </a:p>
      </dgm:t>
    </dgm:pt>
    <dgm:pt modelId="{80C6207F-0911-41CE-8667-5CF7492E65ED}" type="pres">
      <dgm:prSet presAssocID="{9AE6D772-F49C-462E-822C-6A22EA45D49A}" presName="vertThree" presStyleCnt="0"/>
      <dgm:spPr/>
      <dgm:t>
        <a:bodyPr/>
        <a:lstStyle/>
        <a:p>
          <a:endParaRPr lang="en-US"/>
        </a:p>
      </dgm:t>
    </dgm:pt>
    <dgm:pt modelId="{16E1E3A6-23D8-4926-9F3D-9162ED074D5F}" type="pres">
      <dgm:prSet presAssocID="{9AE6D772-F49C-462E-822C-6A22EA45D49A}" presName="txThree" presStyleLbl="node3" presStyleIdx="1" presStyleCnt="13">
        <dgm:presLayoutVars>
          <dgm:chPref val="3"/>
        </dgm:presLayoutVars>
      </dgm:prSet>
      <dgm:spPr/>
      <dgm:t>
        <a:bodyPr/>
        <a:lstStyle/>
        <a:p>
          <a:endParaRPr lang="en-US"/>
        </a:p>
      </dgm:t>
    </dgm:pt>
    <dgm:pt modelId="{9E76F7A0-F049-474B-AD20-A57EEC172937}" type="pres">
      <dgm:prSet presAssocID="{9AE6D772-F49C-462E-822C-6A22EA45D49A}" presName="parTransThree" presStyleCnt="0"/>
      <dgm:spPr/>
      <dgm:t>
        <a:bodyPr/>
        <a:lstStyle/>
        <a:p>
          <a:endParaRPr lang="en-US"/>
        </a:p>
      </dgm:t>
    </dgm:pt>
    <dgm:pt modelId="{26ABCCE2-FE8A-4064-BC9A-DE7C01C7CD37}" type="pres">
      <dgm:prSet presAssocID="{9AE6D772-F49C-462E-822C-6A22EA45D49A}" presName="horzThree" presStyleCnt="0"/>
      <dgm:spPr/>
      <dgm:t>
        <a:bodyPr/>
        <a:lstStyle/>
        <a:p>
          <a:endParaRPr lang="en-US"/>
        </a:p>
      </dgm:t>
    </dgm:pt>
    <dgm:pt modelId="{0D75A712-C651-48BA-847C-D080520748F1}" type="pres">
      <dgm:prSet presAssocID="{492F5557-FA71-4C04-8F42-9BF8466ED4C4}" presName="vertFour" presStyleCnt="0">
        <dgm:presLayoutVars>
          <dgm:chPref val="3"/>
        </dgm:presLayoutVars>
      </dgm:prSet>
      <dgm:spPr/>
      <dgm:t>
        <a:bodyPr/>
        <a:lstStyle/>
        <a:p>
          <a:endParaRPr lang="en-US"/>
        </a:p>
      </dgm:t>
    </dgm:pt>
    <dgm:pt modelId="{855A4183-2E77-4F44-8FCD-B47A52C1E95E}" type="pres">
      <dgm:prSet presAssocID="{492F5557-FA71-4C04-8F42-9BF8466ED4C4}" presName="txFour" presStyleLbl="node4" presStyleIdx="1" presStyleCnt="13">
        <dgm:presLayoutVars>
          <dgm:chPref val="3"/>
        </dgm:presLayoutVars>
      </dgm:prSet>
      <dgm:spPr/>
      <dgm:t>
        <a:bodyPr/>
        <a:lstStyle/>
        <a:p>
          <a:endParaRPr lang="en-US"/>
        </a:p>
      </dgm:t>
    </dgm:pt>
    <dgm:pt modelId="{CAA807D1-5E9B-43BD-8C61-0A0BEBFAE23F}" type="pres">
      <dgm:prSet presAssocID="{492F5557-FA71-4C04-8F42-9BF8466ED4C4}" presName="horzFour" presStyleCnt="0"/>
      <dgm:spPr/>
      <dgm:t>
        <a:bodyPr/>
        <a:lstStyle/>
        <a:p>
          <a:endParaRPr lang="en-US"/>
        </a:p>
      </dgm:t>
    </dgm:pt>
    <dgm:pt modelId="{67330A69-4DFF-471D-92DB-6F5E561272F4}" type="pres">
      <dgm:prSet presAssocID="{137BDE4F-B20A-4790-8369-6D6B33FC4D77}" presName="sibSpaceThree" presStyleCnt="0"/>
      <dgm:spPr/>
      <dgm:t>
        <a:bodyPr/>
        <a:lstStyle/>
        <a:p>
          <a:endParaRPr lang="en-US"/>
        </a:p>
      </dgm:t>
    </dgm:pt>
    <dgm:pt modelId="{A5D520D5-A1E2-4CF9-940B-09126FEF4F69}" type="pres">
      <dgm:prSet presAssocID="{E1B37D91-89B5-479C-966F-92514BA40B57}" presName="vertThree" presStyleCnt="0"/>
      <dgm:spPr/>
      <dgm:t>
        <a:bodyPr/>
        <a:lstStyle/>
        <a:p>
          <a:endParaRPr lang="en-US"/>
        </a:p>
      </dgm:t>
    </dgm:pt>
    <dgm:pt modelId="{808369BB-B5CE-41DA-AFBD-0556552DA460}" type="pres">
      <dgm:prSet presAssocID="{E1B37D91-89B5-479C-966F-92514BA40B57}" presName="txThree" presStyleLbl="node3" presStyleIdx="2" presStyleCnt="13">
        <dgm:presLayoutVars>
          <dgm:chPref val="3"/>
        </dgm:presLayoutVars>
      </dgm:prSet>
      <dgm:spPr/>
      <dgm:t>
        <a:bodyPr/>
        <a:lstStyle/>
        <a:p>
          <a:endParaRPr lang="en-US"/>
        </a:p>
      </dgm:t>
    </dgm:pt>
    <dgm:pt modelId="{73708EF5-C5D2-41FC-9EC1-031C174D2F22}" type="pres">
      <dgm:prSet presAssocID="{E1B37D91-89B5-479C-966F-92514BA40B57}" presName="parTransThree" presStyleCnt="0"/>
      <dgm:spPr/>
      <dgm:t>
        <a:bodyPr/>
        <a:lstStyle/>
        <a:p>
          <a:endParaRPr lang="en-US"/>
        </a:p>
      </dgm:t>
    </dgm:pt>
    <dgm:pt modelId="{12322BCA-7504-4EDF-BDF6-2924E393ADFC}" type="pres">
      <dgm:prSet presAssocID="{E1B37D91-89B5-479C-966F-92514BA40B57}" presName="horzThree" presStyleCnt="0"/>
      <dgm:spPr/>
      <dgm:t>
        <a:bodyPr/>
        <a:lstStyle/>
        <a:p>
          <a:endParaRPr lang="en-US"/>
        </a:p>
      </dgm:t>
    </dgm:pt>
    <dgm:pt modelId="{22AEBAD2-7C80-43BF-8160-0C3E753F3513}" type="pres">
      <dgm:prSet presAssocID="{7314E4BD-D5F2-4E3C-85BB-A4D2158CDAB9}" presName="vertFour" presStyleCnt="0">
        <dgm:presLayoutVars>
          <dgm:chPref val="3"/>
        </dgm:presLayoutVars>
      </dgm:prSet>
      <dgm:spPr/>
      <dgm:t>
        <a:bodyPr/>
        <a:lstStyle/>
        <a:p>
          <a:endParaRPr lang="en-US"/>
        </a:p>
      </dgm:t>
    </dgm:pt>
    <dgm:pt modelId="{6E00582B-8DE8-4D63-9B89-7E824AAB88FA}" type="pres">
      <dgm:prSet presAssocID="{7314E4BD-D5F2-4E3C-85BB-A4D2158CDAB9}" presName="txFour" presStyleLbl="node4" presStyleIdx="2" presStyleCnt="13">
        <dgm:presLayoutVars>
          <dgm:chPref val="3"/>
        </dgm:presLayoutVars>
      </dgm:prSet>
      <dgm:spPr/>
      <dgm:t>
        <a:bodyPr/>
        <a:lstStyle/>
        <a:p>
          <a:endParaRPr lang="en-US"/>
        </a:p>
      </dgm:t>
    </dgm:pt>
    <dgm:pt modelId="{4AD0DE3D-2422-49D6-8D11-B1A962F69393}" type="pres">
      <dgm:prSet presAssocID="{7314E4BD-D5F2-4E3C-85BB-A4D2158CDAB9}" presName="horzFour" presStyleCnt="0"/>
      <dgm:spPr/>
      <dgm:t>
        <a:bodyPr/>
        <a:lstStyle/>
        <a:p>
          <a:endParaRPr lang="en-US"/>
        </a:p>
      </dgm:t>
    </dgm:pt>
    <dgm:pt modelId="{8105C4F2-2641-4534-AAED-59F7A0DCC3E0}" type="pres">
      <dgm:prSet presAssocID="{10589FB3-3EC3-45A8-867A-A503BF37FD7C}" presName="sibSpaceThree" presStyleCnt="0"/>
      <dgm:spPr/>
      <dgm:t>
        <a:bodyPr/>
        <a:lstStyle/>
        <a:p>
          <a:endParaRPr lang="en-US"/>
        </a:p>
      </dgm:t>
    </dgm:pt>
    <dgm:pt modelId="{C1636631-A77C-48A5-B38C-BDDA20CEBE20}" type="pres">
      <dgm:prSet presAssocID="{73CA2AC8-9435-4DC4-A48C-F5AC8A126026}" presName="vertThree" presStyleCnt="0"/>
      <dgm:spPr/>
      <dgm:t>
        <a:bodyPr/>
        <a:lstStyle/>
        <a:p>
          <a:endParaRPr lang="en-US"/>
        </a:p>
      </dgm:t>
    </dgm:pt>
    <dgm:pt modelId="{08AF3B5C-F55A-450D-B110-7DC823DF97F6}" type="pres">
      <dgm:prSet presAssocID="{73CA2AC8-9435-4DC4-A48C-F5AC8A126026}" presName="txThree" presStyleLbl="node3" presStyleIdx="3" presStyleCnt="13">
        <dgm:presLayoutVars>
          <dgm:chPref val="3"/>
        </dgm:presLayoutVars>
      </dgm:prSet>
      <dgm:spPr/>
      <dgm:t>
        <a:bodyPr/>
        <a:lstStyle/>
        <a:p>
          <a:endParaRPr lang="en-US"/>
        </a:p>
      </dgm:t>
    </dgm:pt>
    <dgm:pt modelId="{453D1FF6-DE7C-4C20-A29F-AC64BA0B6358}" type="pres">
      <dgm:prSet presAssocID="{73CA2AC8-9435-4DC4-A48C-F5AC8A126026}" presName="parTransThree" presStyleCnt="0"/>
      <dgm:spPr/>
      <dgm:t>
        <a:bodyPr/>
        <a:lstStyle/>
        <a:p>
          <a:endParaRPr lang="en-US"/>
        </a:p>
      </dgm:t>
    </dgm:pt>
    <dgm:pt modelId="{228F658F-3159-430F-ACF3-39CF278540A3}" type="pres">
      <dgm:prSet presAssocID="{73CA2AC8-9435-4DC4-A48C-F5AC8A126026}" presName="horzThree" presStyleCnt="0"/>
      <dgm:spPr/>
      <dgm:t>
        <a:bodyPr/>
        <a:lstStyle/>
        <a:p>
          <a:endParaRPr lang="en-US"/>
        </a:p>
      </dgm:t>
    </dgm:pt>
    <dgm:pt modelId="{4060C794-53C5-4198-BB35-6836B6F6D98D}" type="pres">
      <dgm:prSet presAssocID="{FE1A616C-2369-4266-8117-2554A3A27E04}" presName="vertFour" presStyleCnt="0">
        <dgm:presLayoutVars>
          <dgm:chPref val="3"/>
        </dgm:presLayoutVars>
      </dgm:prSet>
      <dgm:spPr/>
      <dgm:t>
        <a:bodyPr/>
        <a:lstStyle/>
        <a:p>
          <a:endParaRPr lang="en-US"/>
        </a:p>
      </dgm:t>
    </dgm:pt>
    <dgm:pt modelId="{B2C2F0E4-8DB6-4F24-9557-A38F6A4F277E}" type="pres">
      <dgm:prSet presAssocID="{FE1A616C-2369-4266-8117-2554A3A27E04}" presName="txFour" presStyleLbl="node4" presStyleIdx="3" presStyleCnt="13">
        <dgm:presLayoutVars>
          <dgm:chPref val="3"/>
        </dgm:presLayoutVars>
      </dgm:prSet>
      <dgm:spPr/>
      <dgm:t>
        <a:bodyPr/>
        <a:lstStyle/>
        <a:p>
          <a:endParaRPr lang="en-US"/>
        </a:p>
      </dgm:t>
    </dgm:pt>
    <dgm:pt modelId="{75684682-9122-4CE9-95FD-99A687CA68B4}" type="pres">
      <dgm:prSet presAssocID="{FE1A616C-2369-4266-8117-2554A3A27E04}" presName="horzFour" presStyleCnt="0"/>
      <dgm:spPr/>
      <dgm:t>
        <a:bodyPr/>
        <a:lstStyle/>
        <a:p>
          <a:endParaRPr lang="en-US"/>
        </a:p>
      </dgm:t>
    </dgm:pt>
    <dgm:pt modelId="{ECA49E91-CA81-46C4-865D-C947932E8CC1}" type="pres">
      <dgm:prSet presAssocID="{7960C192-9999-4ABC-B7D2-C40525C98F78}" presName="sibSpaceTwo" presStyleCnt="0"/>
      <dgm:spPr/>
      <dgm:t>
        <a:bodyPr/>
        <a:lstStyle/>
        <a:p>
          <a:endParaRPr lang="en-US"/>
        </a:p>
      </dgm:t>
    </dgm:pt>
    <dgm:pt modelId="{3B98096B-A250-4FCB-B0C8-2627B69A5412}" type="pres">
      <dgm:prSet presAssocID="{E01C21B8-632B-4168-BB5A-9BB1B9861D46}" presName="vertTwo" presStyleCnt="0"/>
      <dgm:spPr/>
      <dgm:t>
        <a:bodyPr/>
        <a:lstStyle/>
        <a:p>
          <a:endParaRPr lang="en-US"/>
        </a:p>
      </dgm:t>
    </dgm:pt>
    <dgm:pt modelId="{0DCA7ED2-DA68-49E2-B69E-213CC8E8D926}" type="pres">
      <dgm:prSet presAssocID="{E01C21B8-632B-4168-BB5A-9BB1B9861D46}" presName="txTwo" presStyleLbl="node2" presStyleIdx="1" presStyleCnt="4">
        <dgm:presLayoutVars>
          <dgm:chPref val="3"/>
        </dgm:presLayoutVars>
      </dgm:prSet>
      <dgm:spPr/>
      <dgm:t>
        <a:bodyPr/>
        <a:lstStyle/>
        <a:p>
          <a:endParaRPr lang="en-US"/>
        </a:p>
      </dgm:t>
    </dgm:pt>
    <dgm:pt modelId="{05B12614-BAFE-4584-A986-37F9D7975205}" type="pres">
      <dgm:prSet presAssocID="{E01C21B8-632B-4168-BB5A-9BB1B9861D46}" presName="parTransTwo" presStyleCnt="0"/>
      <dgm:spPr/>
      <dgm:t>
        <a:bodyPr/>
        <a:lstStyle/>
        <a:p>
          <a:endParaRPr lang="en-US"/>
        </a:p>
      </dgm:t>
    </dgm:pt>
    <dgm:pt modelId="{A93C0515-0969-45D3-8308-B0967AE3FF9D}" type="pres">
      <dgm:prSet presAssocID="{E01C21B8-632B-4168-BB5A-9BB1B9861D46}" presName="horzTwo" presStyleCnt="0"/>
      <dgm:spPr/>
      <dgm:t>
        <a:bodyPr/>
        <a:lstStyle/>
        <a:p>
          <a:endParaRPr lang="en-US"/>
        </a:p>
      </dgm:t>
    </dgm:pt>
    <dgm:pt modelId="{3CAB4260-04D5-4926-8026-2E4C9DA06418}" type="pres">
      <dgm:prSet presAssocID="{D3EA79FE-EC84-4A4E-B9EB-EEF1C693E003}" presName="vertThree" presStyleCnt="0"/>
      <dgm:spPr/>
      <dgm:t>
        <a:bodyPr/>
        <a:lstStyle/>
        <a:p>
          <a:endParaRPr lang="en-US"/>
        </a:p>
      </dgm:t>
    </dgm:pt>
    <dgm:pt modelId="{FDB864E3-4B54-4EDD-AA1D-0AEF5A05C9FB}" type="pres">
      <dgm:prSet presAssocID="{D3EA79FE-EC84-4A4E-B9EB-EEF1C693E003}" presName="txThree" presStyleLbl="node3" presStyleIdx="4" presStyleCnt="13">
        <dgm:presLayoutVars>
          <dgm:chPref val="3"/>
        </dgm:presLayoutVars>
      </dgm:prSet>
      <dgm:spPr/>
      <dgm:t>
        <a:bodyPr/>
        <a:lstStyle/>
        <a:p>
          <a:endParaRPr lang="en-US"/>
        </a:p>
      </dgm:t>
    </dgm:pt>
    <dgm:pt modelId="{55FDD2E1-98E0-4016-9F24-E8EA88865E52}" type="pres">
      <dgm:prSet presAssocID="{D3EA79FE-EC84-4A4E-B9EB-EEF1C693E003}" presName="parTransThree" presStyleCnt="0"/>
      <dgm:spPr/>
      <dgm:t>
        <a:bodyPr/>
        <a:lstStyle/>
        <a:p>
          <a:endParaRPr lang="en-US"/>
        </a:p>
      </dgm:t>
    </dgm:pt>
    <dgm:pt modelId="{DFC2C7C1-DC30-49E1-9600-F742551DF9C1}" type="pres">
      <dgm:prSet presAssocID="{D3EA79FE-EC84-4A4E-B9EB-EEF1C693E003}" presName="horzThree" presStyleCnt="0"/>
      <dgm:spPr/>
      <dgm:t>
        <a:bodyPr/>
        <a:lstStyle/>
        <a:p>
          <a:endParaRPr lang="en-US"/>
        </a:p>
      </dgm:t>
    </dgm:pt>
    <dgm:pt modelId="{F296A9F2-A391-4371-BFBE-E60A6BCBF0E7}" type="pres">
      <dgm:prSet presAssocID="{FB8A6037-2C44-48AB-8CD2-09EADE8C7099}" presName="vertFour" presStyleCnt="0">
        <dgm:presLayoutVars>
          <dgm:chPref val="3"/>
        </dgm:presLayoutVars>
      </dgm:prSet>
      <dgm:spPr/>
      <dgm:t>
        <a:bodyPr/>
        <a:lstStyle/>
        <a:p>
          <a:endParaRPr lang="en-US"/>
        </a:p>
      </dgm:t>
    </dgm:pt>
    <dgm:pt modelId="{13C66842-E9BE-41BB-ABAB-CFF7393CF416}" type="pres">
      <dgm:prSet presAssocID="{FB8A6037-2C44-48AB-8CD2-09EADE8C7099}" presName="txFour" presStyleLbl="node4" presStyleIdx="4" presStyleCnt="13">
        <dgm:presLayoutVars>
          <dgm:chPref val="3"/>
        </dgm:presLayoutVars>
      </dgm:prSet>
      <dgm:spPr/>
      <dgm:t>
        <a:bodyPr/>
        <a:lstStyle/>
        <a:p>
          <a:endParaRPr lang="en-US"/>
        </a:p>
      </dgm:t>
    </dgm:pt>
    <dgm:pt modelId="{C50D5C43-CAE4-4894-AC49-D0EDFC876C95}" type="pres">
      <dgm:prSet presAssocID="{FB8A6037-2C44-48AB-8CD2-09EADE8C7099}" presName="horzFour" presStyleCnt="0"/>
      <dgm:spPr/>
      <dgm:t>
        <a:bodyPr/>
        <a:lstStyle/>
        <a:p>
          <a:endParaRPr lang="en-US"/>
        </a:p>
      </dgm:t>
    </dgm:pt>
    <dgm:pt modelId="{87AF7942-512E-4929-AF17-AED6544A37FC}" type="pres">
      <dgm:prSet presAssocID="{EFBD45B6-44AD-4B9D-9E85-9A7A9CB246F5}" presName="sibSpaceThree" presStyleCnt="0"/>
      <dgm:spPr/>
      <dgm:t>
        <a:bodyPr/>
        <a:lstStyle/>
        <a:p>
          <a:endParaRPr lang="en-US"/>
        </a:p>
      </dgm:t>
    </dgm:pt>
    <dgm:pt modelId="{AFD92396-2C32-449F-82AB-30572D5433A2}" type="pres">
      <dgm:prSet presAssocID="{F48546B1-D21B-491E-827F-BDAFDC8A0667}" presName="vertThree" presStyleCnt="0"/>
      <dgm:spPr/>
      <dgm:t>
        <a:bodyPr/>
        <a:lstStyle/>
        <a:p>
          <a:endParaRPr lang="en-US"/>
        </a:p>
      </dgm:t>
    </dgm:pt>
    <dgm:pt modelId="{B54BD45C-19DE-43DD-BF13-9D64F3836FB8}" type="pres">
      <dgm:prSet presAssocID="{F48546B1-D21B-491E-827F-BDAFDC8A0667}" presName="txThree" presStyleLbl="node3" presStyleIdx="5" presStyleCnt="13">
        <dgm:presLayoutVars>
          <dgm:chPref val="3"/>
        </dgm:presLayoutVars>
      </dgm:prSet>
      <dgm:spPr/>
      <dgm:t>
        <a:bodyPr/>
        <a:lstStyle/>
        <a:p>
          <a:endParaRPr lang="en-US"/>
        </a:p>
      </dgm:t>
    </dgm:pt>
    <dgm:pt modelId="{740887F1-8555-4AEE-B334-68023017090F}" type="pres">
      <dgm:prSet presAssocID="{F48546B1-D21B-491E-827F-BDAFDC8A0667}" presName="parTransThree" presStyleCnt="0"/>
      <dgm:spPr/>
      <dgm:t>
        <a:bodyPr/>
        <a:lstStyle/>
        <a:p>
          <a:endParaRPr lang="en-US"/>
        </a:p>
      </dgm:t>
    </dgm:pt>
    <dgm:pt modelId="{D3A10822-F6E6-4049-8C9E-F448802C0D5E}" type="pres">
      <dgm:prSet presAssocID="{F48546B1-D21B-491E-827F-BDAFDC8A0667}" presName="horzThree" presStyleCnt="0"/>
      <dgm:spPr/>
      <dgm:t>
        <a:bodyPr/>
        <a:lstStyle/>
        <a:p>
          <a:endParaRPr lang="en-US"/>
        </a:p>
      </dgm:t>
    </dgm:pt>
    <dgm:pt modelId="{FE5CBA6C-D7D6-46C9-9CC5-0DF3B1A37EE7}" type="pres">
      <dgm:prSet presAssocID="{FDB99131-7B7D-4454-8394-8EC312B7F302}" presName="vertFour" presStyleCnt="0">
        <dgm:presLayoutVars>
          <dgm:chPref val="3"/>
        </dgm:presLayoutVars>
      </dgm:prSet>
      <dgm:spPr/>
      <dgm:t>
        <a:bodyPr/>
        <a:lstStyle/>
        <a:p>
          <a:endParaRPr lang="en-US"/>
        </a:p>
      </dgm:t>
    </dgm:pt>
    <dgm:pt modelId="{4F6A8E85-B655-4D59-8BAD-8F6A1EC2618F}" type="pres">
      <dgm:prSet presAssocID="{FDB99131-7B7D-4454-8394-8EC312B7F302}" presName="txFour" presStyleLbl="node4" presStyleIdx="5" presStyleCnt="13">
        <dgm:presLayoutVars>
          <dgm:chPref val="3"/>
        </dgm:presLayoutVars>
      </dgm:prSet>
      <dgm:spPr/>
      <dgm:t>
        <a:bodyPr/>
        <a:lstStyle/>
        <a:p>
          <a:endParaRPr lang="en-US"/>
        </a:p>
      </dgm:t>
    </dgm:pt>
    <dgm:pt modelId="{79F3C081-F05E-4C83-947A-F183B7E3578F}" type="pres">
      <dgm:prSet presAssocID="{FDB99131-7B7D-4454-8394-8EC312B7F302}" presName="horzFour" presStyleCnt="0"/>
      <dgm:spPr/>
      <dgm:t>
        <a:bodyPr/>
        <a:lstStyle/>
        <a:p>
          <a:endParaRPr lang="en-US"/>
        </a:p>
      </dgm:t>
    </dgm:pt>
    <dgm:pt modelId="{1BF23794-2897-41FC-9F87-A92973910904}" type="pres">
      <dgm:prSet presAssocID="{DCA2D508-C03B-47EB-A95E-73C4BA7730FC}" presName="sibSpaceThree" presStyleCnt="0"/>
      <dgm:spPr/>
      <dgm:t>
        <a:bodyPr/>
        <a:lstStyle/>
        <a:p>
          <a:endParaRPr lang="en-US"/>
        </a:p>
      </dgm:t>
    </dgm:pt>
    <dgm:pt modelId="{190CB0CE-D9BD-44A4-9352-8EBA57928F10}" type="pres">
      <dgm:prSet presAssocID="{D4BC3563-28F4-4721-A5E7-2D0376F3DDF2}" presName="vertThree" presStyleCnt="0"/>
      <dgm:spPr/>
      <dgm:t>
        <a:bodyPr/>
        <a:lstStyle/>
        <a:p>
          <a:endParaRPr lang="en-US"/>
        </a:p>
      </dgm:t>
    </dgm:pt>
    <dgm:pt modelId="{3FE4F01F-3325-406A-8611-2C4D82358A4C}" type="pres">
      <dgm:prSet presAssocID="{D4BC3563-28F4-4721-A5E7-2D0376F3DDF2}" presName="txThree" presStyleLbl="node3" presStyleIdx="6" presStyleCnt="13">
        <dgm:presLayoutVars>
          <dgm:chPref val="3"/>
        </dgm:presLayoutVars>
      </dgm:prSet>
      <dgm:spPr/>
      <dgm:t>
        <a:bodyPr/>
        <a:lstStyle/>
        <a:p>
          <a:endParaRPr lang="en-US"/>
        </a:p>
      </dgm:t>
    </dgm:pt>
    <dgm:pt modelId="{81F24A1D-DBDE-426D-A00F-CBF86C41A0BD}" type="pres">
      <dgm:prSet presAssocID="{D4BC3563-28F4-4721-A5E7-2D0376F3DDF2}" presName="parTransThree" presStyleCnt="0"/>
      <dgm:spPr/>
      <dgm:t>
        <a:bodyPr/>
        <a:lstStyle/>
        <a:p>
          <a:endParaRPr lang="en-US"/>
        </a:p>
      </dgm:t>
    </dgm:pt>
    <dgm:pt modelId="{04B3A68B-B121-4617-969B-12C2A8DB92F8}" type="pres">
      <dgm:prSet presAssocID="{D4BC3563-28F4-4721-A5E7-2D0376F3DDF2}" presName="horzThree" presStyleCnt="0"/>
      <dgm:spPr/>
      <dgm:t>
        <a:bodyPr/>
        <a:lstStyle/>
        <a:p>
          <a:endParaRPr lang="en-US"/>
        </a:p>
      </dgm:t>
    </dgm:pt>
    <dgm:pt modelId="{0CFE97EF-0898-4E63-A1EB-E2D5B53A88BD}" type="pres">
      <dgm:prSet presAssocID="{A37D6042-027D-4C95-B89D-B056D33CB69E}" presName="vertFour" presStyleCnt="0">
        <dgm:presLayoutVars>
          <dgm:chPref val="3"/>
        </dgm:presLayoutVars>
      </dgm:prSet>
      <dgm:spPr/>
      <dgm:t>
        <a:bodyPr/>
        <a:lstStyle/>
        <a:p>
          <a:endParaRPr lang="en-US"/>
        </a:p>
      </dgm:t>
    </dgm:pt>
    <dgm:pt modelId="{81801AD2-4146-406F-8F23-B95D8AA83F9C}" type="pres">
      <dgm:prSet presAssocID="{A37D6042-027D-4C95-B89D-B056D33CB69E}" presName="txFour" presStyleLbl="node4" presStyleIdx="6" presStyleCnt="13">
        <dgm:presLayoutVars>
          <dgm:chPref val="3"/>
        </dgm:presLayoutVars>
      </dgm:prSet>
      <dgm:spPr/>
      <dgm:t>
        <a:bodyPr/>
        <a:lstStyle/>
        <a:p>
          <a:endParaRPr lang="en-US"/>
        </a:p>
      </dgm:t>
    </dgm:pt>
    <dgm:pt modelId="{8F52EB2C-33C0-45CD-AA33-857C6088CF9C}" type="pres">
      <dgm:prSet presAssocID="{A37D6042-027D-4C95-B89D-B056D33CB69E}" presName="horzFour" presStyleCnt="0"/>
      <dgm:spPr/>
      <dgm:t>
        <a:bodyPr/>
        <a:lstStyle/>
        <a:p>
          <a:endParaRPr lang="en-US"/>
        </a:p>
      </dgm:t>
    </dgm:pt>
    <dgm:pt modelId="{4C499E56-DC93-4BB8-BB21-5C3F36DED3F6}" type="pres">
      <dgm:prSet presAssocID="{A038875B-953E-485E-ABCF-FCA0C9494BE1}" presName="sibSpaceThree" presStyleCnt="0"/>
      <dgm:spPr/>
      <dgm:t>
        <a:bodyPr/>
        <a:lstStyle/>
        <a:p>
          <a:endParaRPr lang="en-US"/>
        </a:p>
      </dgm:t>
    </dgm:pt>
    <dgm:pt modelId="{AFA5A98E-C545-4648-9CC5-7D9737560808}" type="pres">
      <dgm:prSet presAssocID="{755463D3-3FF8-42D3-A272-13165380B3B3}" presName="vertThree" presStyleCnt="0"/>
      <dgm:spPr/>
      <dgm:t>
        <a:bodyPr/>
        <a:lstStyle/>
        <a:p>
          <a:endParaRPr lang="en-US"/>
        </a:p>
      </dgm:t>
    </dgm:pt>
    <dgm:pt modelId="{73C187C3-CDE5-49D7-A7BB-CC2566C17396}" type="pres">
      <dgm:prSet presAssocID="{755463D3-3FF8-42D3-A272-13165380B3B3}" presName="txThree" presStyleLbl="node3" presStyleIdx="7" presStyleCnt="13">
        <dgm:presLayoutVars>
          <dgm:chPref val="3"/>
        </dgm:presLayoutVars>
      </dgm:prSet>
      <dgm:spPr/>
      <dgm:t>
        <a:bodyPr/>
        <a:lstStyle/>
        <a:p>
          <a:endParaRPr lang="en-US"/>
        </a:p>
      </dgm:t>
    </dgm:pt>
    <dgm:pt modelId="{CC2683FB-79B8-4B97-8097-500F3A639784}" type="pres">
      <dgm:prSet presAssocID="{755463D3-3FF8-42D3-A272-13165380B3B3}" presName="parTransThree" presStyleCnt="0"/>
      <dgm:spPr/>
      <dgm:t>
        <a:bodyPr/>
        <a:lstStyle/>
        <a:p>
          <a:endParaRPr lang="en-US"/>
        </a:p>
      </dgm:t>
    </dgm:pt>
    <dgm:pt modelId="{44A134A0-E6B5-4064-BF38-75AF913E4945}" type="pres">
      <dgm:prSet presAssocID="{755463D3-3FF8-42D3-A272-13165380B3B3}" presName="horzThree" presStyleCnt="0"/>
      <dgm:spPr/>
      <dgm:t>
        <a:bodyPr/>
        <a:lstStyle/>
        <a:p>
          <a:endParaRPr lang="en-US"/>
        </a:p>
      </dgm:t>
    </dgm:pt>
    <dgm:pt modelId="{39FD51F7-2985-406C-876C-F006103874EE}" type="pres">
      <dgm:prSet presAssocID="{1E16D7F4-899F-45B5-860A-29E32581F90E}" presName="vertFour" presStyleCnt="0">
        <dgm:presLayoutVars>
          <dgm:chPref val="3"/>
        </dgm:presLayoutVars>
      </dgm:prSet>
      <dgm:spPr/>
      <dgm:t>
        <a:bodyPr/>
        <a:lstStyle/>
        <a:p>
          <a:endParaRPr lang="en-US"/>
        </a:p>
      </dgm:t>
    </dgm:pt>
    <dgm:pt modelId="{BD736D8F-68E4-4AF4-A3E7-47C1AC5FEEB4}" type="pres">
      <dgm:prSet presAssocID="{1E16D7F4-899F-45B5-860A-29E32581F90E}" presName="txFour" presStyleLbl="node4" presStyleIdx="7" presStyleCnt="13">
        <dgm:presLayoutVars>
          <dgm:chPref val="3"/>
        </dgm:presLayoutVars>
      </dgm:prSet>
      <dgm:spPr/>
      <dgm:t>
        <a:bodyPr/>
        <a:lstStyle/>
        <a:p>
          <a:endParaRPr lang="en-US"/>
        </a:p>
      </dgm:t>
    </dgm:pt>
    <dgm:pt modelId="{E20160BD-1F05-4B0B-9993-14793020D54A}" type="pres">
      <dgm:prSet presAssocID="{1E16D7F4-899F-45B5-860A-29E32581F90E}" presName="horzFour" presStyleCnt="0"/>
      <dgm:spPr/>
      <dgm:t>
        <a:bodyPr/>
        <a:lstStyle/>
        <a:p>
          <a:endParaRPr lang="en-US"/>
        </a:p>
      </dgm:t>
    </dgm:pt>
    <dgm:pt modelId="{09ABCDC3-6442-46E9-942E-2CDCA033104E}" type="pres">
      <dgm:prSet presAssocID="{E243D9AF-55EE-4473-BE5A-2EE320C34E80}" presName="sibSpaceTwo" presStyleCnt="0"/>
      <dgm:spPr/>
      <dgm:t>
        <a:bodyPr/>
        <a:lstStyle/>
        <a:p>
          <a:endParaRPr lang="en-US"/>
        </a:p>
      </dgm:t>
    </dgm:pt>
    <dgm:pt modelId="{CA20517A-369F-41EE-9693-AF9288EB4232}" type="pres">
      <dgm:prSet presAssocID="{D7A7FEEE-27CF-4724-A054-AC4491CDD8DD}" presName="vertTwo" presStyleCnt="0"/>
      <dgm:spPr/>
      <dgm:t>
        <a:bodyPr/>
        <a:lstStyle/>
        <a:p>
          <a:endParaRPr lang="en-US"/>
        </a:p>
      </dgm:t>
    </dgm:pt>
    <dgm:pt modelId="{D9B00287-E7B8-485E-96ED-99AF802161AF}" type="pres">
      <dgm:prSet presAssocID="{D7A7FEEE-27CF-4724-A054-AC4491CDD8DD}" presName="txTwo" presStyleLbl="node2" presStyleIdx="2" presStyleCnt="4">
        <dgm:presLayoutVars>
          <dgm:chPref val="3"/>
        </dgm:presLayoutVars>
      </dgm:prSet>
      <dgm:spPr/>
      <dgm:t>
        <a:bodyPr/>
        <a:lstStyle/>
        <a:p>
          <a:endParaRPr lang="en-US"/>
        </a:p>
      </dgm:t>
    </dgm:pt>
    <dgm:pt modelId="{21955CE5-8075-4CA6-BCD7-07FA00232830}" type="pres">
      <dgm:prSet presAssocID="{D7A7FEEE-27CF-4724-A054-AC4491CDD8DD}" presName="parTransTwo" presStyleCnt="0"/>
      <dgm:spPr/>
      <dgm:t>
        <a:bodyPr/>
        <a:lstStyle/>
        <a:p>
          <a:endParaRPr lang="en-US"/>
        </a:p>
      </dgm:t>
    </dgm:pt>
    <dgm:pt modelId="{AFDE519B-033E-49B5-BA98-8E929C4BAA02}" type="pres">
      <dgm:prSet presAssocID="{D7A7FEEE-27CF-4724-A054-AC4491CDD8DD}" presName="horzTwo" presStyleCnt="0"/>
      <dgm:spPr/>
      <dgm:t>
        <a:bodyPr/>
        <a:lstStyle/>
        <a:p>
          <a:endParaRPr lang="en-US"/>
        </a:p>
      </dgm:t>
    </dgm:pt>
    <dgm:pt modelId="{F51116DD-F8E4-402E-98EF-11C8D5059FCA}" type="pres">
      <dgm:prSet presAssocID="{06013593-934F-444F-BE61-FB075E27E5A4}" presName="vertThree" presStyleCnt="0"/>
      <dgm:spPr/>
      <dgm:t>
        <a:bodyPr/>
        <a:lstStyle/>
        <a:p>
          <a:endParaRPr lang="en-US"/>
        </a:p>
      </dgm:t>
    </dgm:pt>
    <dgm:pt modelId="{312BEB39-43A3-400E-A924-1474CB2DF623}" type="pres">
      <dgm:prSet presAssocID="{06013593-934F-444F-BE61-FB075E27E5A4}" presName="txThree" presStyleLbl="node3" presStyleIdx="8" presStyleCnt="13">
        <dgm:presLayoutVars>
          <dgm:chPref val="3"/>
        </dgm:presLayoutVars>
      </dgm:prSet>
      <dgm:spPr/>
      <dgm:t>
        <a:bodyPr/>
        <a:lstStyle/>
        <a:p>
          <a:endParaRPr lang="en-US"/>
        </a:p>
      </dgm:t>
    </dgm:pt>
    <dgm:pt modelId="{9A62C601-63D9-4922-8B1A-4ABCA224962B}" type="pres">
      <dgm:prSet presAssocID="{06013593-934F-444F-BE61-FB075E27E5A4}" presName="parTransThree" presStyleCnt="0"/>
      <dgm:spPr/>
      <dgm:t>
        <a:bodyPr/>
        <a:lstStyle/>
        <a:p>
          <a:endParaRPr lang="en-US"/>
        </a:p>
      </dgm:t>
    </dgm:pt>
    <dgm:pt modelId="{418DB0DB-2FCA-4A76-8709-C522B08D9EA6}" type="pres">
      <dgm:prSet presAssocID="{06013593-934F-444F-BE61-FB075E27E5A4}" presName="horzThree" presStyleCnt="0"/>
      <dgm:spPr/>
      <dgm:t>
        <a:bodyPr/>
        <a:lstStyle/>
        <a:p>
          <a:endParaRPr lang="en-US"/>
        </a:p>
      </dgm:t>
    </dgm:pt>
    <dgm:pt modelId="{16D6C234-0DDC-41A5-A54F-086B1D626C7F}" type="pres">
      <dgm:prSet presAssocID="{48806FD8-980B-4AD0-883D-1C5F6CE08F44}" presName="vertFour" presStyleCnt="0">
        <dgm:presLayoutVars>
          <dgm:chPref val="3"/>
        </dgm:presLayoutVars>
      </dgm:prSet>
      <dgm:spPr/>
      <dgm:t>
        <a:bodyPr/>
        <a:lstStyle/>
        <a:p>
          <a:endParaRPr lang="en-US"/>
        </a:p>
      </dgm:t>
    </dgm:pt>
    <dgm:pt modelId="{72EE4021-756E-47AA-A366-9EBCA0EB455E}" type="pres">
      <dgm:prSet presAssocID="{48806FD8-980B-4AD0-883D-1C5F6CE08F44}" presName="txFour" presStyleLbl="node4" presStyleIdx="8" presStyleCnt="13">
        <dgm:presLayoutVars>
          <dgm:chPref val="3"/>
        </dgm:presLayoutVars>
      </dgm:prSet>
      <dgm:spPr/>
      <dgm:t>
        <a:bodyPr/>
        <a:lstStyle/>
        <a:p>
          <a:endParaRPr lang="en-US"/>
        </a:p>
      </dgm:t>
    </dgm:pt>
    <dgm:pt modelId="{A7183B40-F12C-4B3F-8DD2-F6E41C2A79A7}" type="pres">
      <dgm:prSet presAssocID="{48806FD8-980B-4AD0-883D-1C5F6CE08F44}" presName="horzFour" presStyleCnt="0"/>
      <dgm:spPr/>
      <dgm:t>
        <a:bodyPr/>
        <a:lstStyle/>
        <a:p>
          <a:endParaRPr lang="en-US"/>
        </a:p>
      </dgm:t>
    </dgm:pt>
    <dgm:pt modelId="{FEFA61C5-555C-4EBE-9605-8C9CA29F527B}" type="pres">
      <dgm:prSet presAssocID="{03E12DB3-FC59-4D95-8B3D-5F35BAACF1E2}" presName="sibSpaceThree" presStyleCnt="0"/>
      <dgm:spPr/>
      <dgm:t>
        <a:bodyPr/>
        <a:lstStyle/>
        <a:p>
          <a:endParaRPr lang="en-US"/>
        </a:p>
      </dgm:t>
    </dgm:pt>
    <dgm:pt modelId="{E66E2944-6D70-4F6F-8EA6-FDEB4556B4A5}" type="pres">
      <dgm:prSet presAssocID="{0785710E-A24E-4CB3-BAFE-6555D07C3D7F}" presName="vertThree" presStyleCnt="0"/>
      <dgm:spPr/>
      <dgm:t>
        <a:bodyPr/>
        <a:lstStyle/>
        <a:p>
          <a:endParaRPr lang="en-US"/>
        </a:p>
      </dgm:t>
    </dgm:pt>
    <dgm:pt modelId="{D5908603-1B35-46FA-8692-0B1FA5717EA9}" type="pres">
      <dgm:prSet presAssocID="{0785710E-A24E-4CB3-BAFE-6555D07C3D7F}" presName="txThree" presStyleLbl="node3" presStyleIdx="9" presStyleCnt="13">
        <dgm:presLayoutVars>
          <dgm:chPref val="3"/>
        </dgm:presLayoutVars>
      </dgm:prSet>
      <dgm:spPr/>
      <dgm:t>
        <a:bodyPr/>
        <a:lstStyle/>
        <a:p>
          <a:endParaRPr lang="en-US"/>
        </a:p>
      </dgm:t>
    </dgm:pt>
    <dgm:pt modelId="{AB47FC3F-058E-4845-86B2-F23E4FB269D5}" type="pres">
      <dgm:prSet presAssocID="{0785710E-A24E-4CB3-BAFE-6555D07C3D7F}" presName="parTransThree" presStyleCnt="0"/>
      <dgm:spPr/>
      <dgm:t>
        <a:bodyPr/>
        <a:lstStyle/>
        <a:p>
          <a:endParaRPr lang="en-US"/>
        </a:p>
      </dgm:t>
    </dgm:pt>
    <dgm:pt modelId="{9690B611-205F-4291-831D-C75C99793203}" type="pres">
      <dgm:prSet presAssocID="{0785710E-A24E-4CB3-BAFE-6555D07C3D7F}" presName="horzThree" presStyleCnt="0"/>
      <dgm:spPr/>
      <dgm:t>
        <a:bodyPr/>
        <a:lstStyle/>
        <a:p>
          <a:endParaRPr lang="en-US"/>
        </a:p>
      </dgm:t>
    </dgm:pt>
    <dgm:pt modelId="{9E01FF7F-9C73-49F6-8AF9-BE760963F761}" type="pres">
      <dgm:prSet presAssocID="{ED96AC53-DC78-4E83-8942-D34CA8F0DA89}" presName="vertFour" presStyleCnt="0">
        <dgm:presLayoutVars>
          <dgm:chPref val="3"/>
        </dgm:presLayoutVars>
      </dgm:prSet>
      <dgm:spPr/>
      <dgm:t>
        <a:bodyPr/>
        <a:lstStyle/>
        <a:p>
          <a:endParaRPr lang="en-US"/>
        </a:p>
      </dgm:t>
    </dgm:pt>
    <dgm:pt modelId="{1917CC6A-1630-45AC-8551-CB8C20EA68B0}" type="pres">
      <dgm:prSet presAssocID="{ED96AC53-DC78-4E83-8942-D34CA8F0DA89}" presName="txFour" presStyleLbl="node4" presStyleIdx="9" presStyleCnt="13">
        <dgm:presLayoutVars>
          <dgm:chPref val="3"/>
        </dgm:presLayoutVars>
      </dgm:prSet>
      <dgm:spPr/>
      <dgm:t>
        <a:bodyPr/>
        <a:lstStyle/>
        <a:p>
          <a:endParaRPr lang="en-US"/>
        </a:p>
      </dgm:t>
    </dgm:pt>
    <dgm:pt modelId="{EC50B989-2B7A-4AEA-BB4C-99CE77ACD439}" type="pres">
      <dgm:prSet presAssocID="{ED96AC53-DC78-4E83-8942-D34CA8F0DA89}" presName="horzFour" presStyleCnt="0"/>
      <dgm:spPr/>
      <dgm:t>
        <a:bodyPr/>
        <a:lstStyle/>
        <a:p>
          <a:endParaRPr lang="en-US"/>
        </a:p>
      </dgm:t>
    </dgm:pt>
    <dgm:pt modelId="{B65DFD17-EF3F-4E90-A2D5-CE41B2AD5BDA}" type="pres">
      <dgm:prSet presAssocID="{3F6A8E5B-D9EB-494D-824A-CEEF7E4AFD35}" presName="sibSpaceThree" presStyleCnt="0"/>
      <dgm:spPr/>
      <dgm:t>
        <a:bodyPr/>
        <a:lstStyle/>
        <a:p>
          <a:endParaRPr lang="en-US"/>
        </a:p>
      </dgm:t>
    </dgm:pt>
    <dgm:pt modelId="{5CDEAEA2-563B-4EEF-B029-2334D153F6FA}" type="pres">
      <dgm:prSet presAssocID="{212378B0-141C-45AE-982A-F10DE72CFC51}" presName="vertThree" presStyleCnt="0"/>
      <dgm:spPr/>
      <dgm:t>
        <a:bodyPr/>
        <a:lstStyle/>
        <a:p>
          <a:endParaRPr lang="en-US"/>
        </a:p>
      </dgm:t>
    </dgm:pt>
    <dgm:pt modelId="{6F7EE218-0321-4398-B2AA-64E26AFD423B}" type="pres">
      <dgm:prSet presAssocID="{212378B0-141C-45AE-982A-F10DE72CFC51}" presName="txThree" presStyleLbl="node3" presStyleIdx="10" presStyleCnt="13">
        <dgm:presLayoutVars>
          <dgm:chPref val="3"/>
        </dgm:presLayoutVars>
      </dgm:prSet>
      <dgm:spPr/>
      <dgm:t>
        <a:bodyPr/>
        <a:lstStyle/>
        <a:p>
          <a:endParaRPr lang="en-US"/>
        </a:p>
      </dgm:t>
    </dgm:pt>
    <dgm:pt modelId="{F444435C-853A-4820-84B4-B47932051FFF}" type="pres">
      <dgm:prSet presAssocID="{212378B0-141C-45AE-982A-F10DE72CFC51}" presName="parTransThree" presStyleCnt="0"/>
      <dgm:spPr/>
      <dgm:t>
        <a:bodyPr/>
        <a:lstStyle/>
        <a:p>
          <a:endParaRPr lang="en-US"/>
        </a:p>
      </dgm:t>
    </dgm:pt>
    <dgm:pt modelId="{327A8D1E-2111-48BA-8630-EF67049B210A}" type="pres">
      <dgm:prSet presAssocID="{212378B0-141C-45AE-982A-F10DE72CFC51}" presName="horzThree" presStyleCnt="0"/>
      <dgm:spPr/>
      <dgm:t>
        <a:bodyPr/>
        <a:lstStyle/>
        <a:p>
          <a:endParaRPr lang="en-US"/>
        </a:p>
      </dgm:t>
    </dgm:pt>
    <dgm:pt modelId="{1EDDD6C8-C9F6-421D-AA28-F5A5FB456B57}" type="pres">
      <dgm:prSet presAssocID="{B9B70396-5D07-4E69-9F2A-D33E36A88C39}" presName="vertFour" presStyleCnt="0">
        <dgm:presLayoutVars>
          <dgm:chPref val="3"/>
        </dgm:presLayoutVars>
      </dgm:prSet>
      <dgm:spPr/>
      <dgm:t>
        <a:bodyPr/>
        <a:lstStyle/>
        <a:p>
          <a:endParaRPr lang="en-US"/>
        </a:p>
      </dgm:t>
    </dgm:pt>
    <dgm:pt modelId="{648666E6-D1C0-4096-855B-654570DEFE15}" type="pres">
      <dgm:prSet presAssocID="{B9B70396-5D07-4E69-9F2A-D33E36A88C39}" presName="txFour" presStyleLbl="node4" presStyleIdx="10" presStyleCnt="13">
        <dgm:presLayoutVars>
          <dgm:chPref val="3"/>
        </dgm:presLayoutVars>
      </dgm:prSet>
      <dgm:spPr/>
      <dgm:t>
        <a:bodyPr/>
        <a:lstStyle/>
        <a:p>
          <a:endParaRPr lang="en-US"/>
        </a:p>
      </dgm:t>
    </dgm:pt>
    <dgm:pt modelId="{8AE3D98D-0766-4742-8D80-EC8899A4622E}" type="pres">
      <dgm:prSet presAssocID="{B9B70396-5D07-4E69-9F2A-D33E36A88C39}" presName="horzFour" presStyleCnt="0"/>
      <dgm:spPr/>
      <dgm:t>
        <a:bodyPr/>
        <a:lstStyle/>
        <a:p>
          <a:endParaRPr lang="en-US"/>
        </a:p>
      </dgm:t>
    </dgm:pt>
    <dgm:pt modelId="{FDB0FA2F-E874-4714-96A3-FACE4831C54A}" type="pres">
      <dgm:prSet presAssocID="{6E0741F8-8189-465B-AEA2-D14B98057E8B}" presName="sibSpaceTwo" presStyleCnt="0"/>
      <dgm:spPr/>
      <dgm:t>
        <a:bodyPr/>
        <a:lstStyle/>
        <a:p>
          <a:endParaRPr lang="en-US"/>
        </a:p>
      </dgm:t>
    </dgm:pt>
    <dgm:pt modelId="{8FE4B412-5E2A-4B83-872B-D3FADF599C48}" type="pres">
      <dgm:prSet presAssocID="{9B722157-84FB-47A7-B7CB-88142E31A78A}" presName="vertTwo" presStyleCnt="0"/>
      <dgm:spPr/>
      <dgm:t>
        <a:bodyPr/>
        <a:lstStyle/>
        <a:p>
          <a:endParaRPr lang="en-US"/>
        </a:p>
      </dgm:t>
    </dgm:pt>
    <dgm:pt modelId="{BDDCA4DB-AD30-4E4D-AEC3-70290776ECF9}" type="pres">
      <dgm:prSet presAssocID="{9B722157-84FB-47A7-B7CB-88142E31A78A}" presName="txTwo" presStyleLbl="node2" presStyleIdx="3" presStyleCnt="4">
        <dgm:presLayoutVars>
          <dgm:chPref val="3"/>
        </dgm:presLayoutVars>
      </dgm:prSet>
      <dgm:spPr/>
      <dgm:t>
        <a:bodyPr/>
        <a:lstStyle/>
        <a:p>
          <a:endParaRPr lang="en-US"/>
        </a:p>
      </dgm:t>
    </dgm:pt>
    <dgm:pt modelId="{C963EA31-25DD-43BF-97FD-456A2745B566}" type="pres">
      <dgm:prSet presAssocID="{9B722157-84FB-47A7-B7CB-88142E31A78A}" presName="parTransTwo" presStyleCnt="0"/>
      <dgm:spPr/>
      <dgm:t>
        <a:bodyPr/>
        <a:lstStyle/>
        <a:p>
          <a:endParaRPr lang="en-US"/>
        </a:p>
      </dgm:t>
    </dgm:pt>
    <dgm:pt modelId="{E30C91E4-E63A-4F54-8A72-8618B3E2C442}" type="pres">
      <dgm:prSet presAssocID="{9B722157-84FB-47A7-B7CB-88142E31A78A}" presName="horzTwo" presStyleCnt="0"/>
      <dgm:spPr/>
      <dgm:t>
        <a:bodyPr/>
        <a:lstStyle/>
        <a:p>
          <a:endParaRPr lang="en-US"/>
        </a:p>
      </dgm:t>
    </dgm:pt>
    <dgm:pt modelId="{2661ABEC-50C2-45AC-AC9B-5673A50ECF17}" type="pres">
      <dgm:prSet presAssocID="{AC3AC762-53A5-4D78-AFCB-554E848B1E0F}" presName="vertThree" presStyleCnt="0"/>
      <dgm:spPr/>
      <dgm:t>
        <a:bodyPr/>
        <a:lstStyle/>
        <a:p>
          <a:endParaRPr lang="en-US"/>
        </a:p>
      </dgm:t>
    </dgm:pt>
    <dgm:pt modelId="{8A10C2DD-967A-4F1E-9874-2BD275FB26B8}" type="pres">
      <dgm:prSet presAssocID="{AC3AC762-53A5-4D78-AFCB-554E848B1E0F}" presName="txThree" presStyleLbl="node3" presStyleIdx="11" presStyleCnt="13">
        <dgm:presLayoutVars>
          <dgm:chPref val="3"/>
        </dgm:presLayoutVars>
      </dgm:prSet>
      <dgm:spPr/>
      <dgm:t>
        <a:bodyPr/>
        <a:lstStyle/>
        <a:p>
          <a:endParaRPr lang="en-US"/>
        </a:p>
      </dgm:t>
    </dgm:pt>
    <dgm:pt modelId="{5B16C9E0-7C64-41C1-BFBF-E82416E8D38C}" type="pres">
      <dgm:prSet presAssocID="{AC3AC762-53A5-4D78-AFCB-554E848B1E0F}" presName="parTransThree" presStyleCnt="0"/>
      <dgm:spPr/>
      <dgm:t>
        <a:bodyPr/>
        <a:lstStyle/>
        <a:p>
          <a:endParaRPr lang="en-US"/>
        </a:p>
      </dgm:t>
    </dgm:pt>
    <dgm:pt modelId="{BE8397A3-6F30-489C-A636-D1DCE848A6D7}" type="pres">
      <dgm:prSet presAssocID="{AC3AC762-53A5-4D78-AFCB-554E848B1E0F}" presName="horzThree" presStyleCnt="0"/>
      <dgm:spPr/>
      <dgm:t>
        <a:bodyPr/>
        <a:lstStyle/>
        <a:p>
          <a:endParaRPr lang="en-US"/>
        </a:p>
      </dgm:t>
    </dgm:pt>
    <dgm:pt modelId="{5C8D10CD-F542-4E7E-82CE-F9CD0F48F88C}" type="pres">
      <dgm:prSet presAssocID="{76D086C3-87E6-4CEC-AABE-7117E50F136C}" presName="vertFour" presStyleCnt="0">
        <dgm:presLayoutVars>
          <dgm:chPref val="3"/>
        </dgm:presLayoutVars>
      </dgm:prSet>
      <dgm:spPr/>
      <dgm:t>
        <a:bodyPr/>
        <a:lstStyle/>
        <a:p>
          <a:endParaRPr lang="en-US"/>
        </a:p>
      </dgm:t>
    </dgm:pt>
    <dgm:pt modelId="{54D4B671-FA74-4575-BA43-9C94BBBD8238}" type="pres">
      <dgm:prSet presAssocID="{76D086C3-87E6-4CEC-AABE-7117E50F136C}" presName="txFour" presStyleLbl="node4" presStyleIdx="11" presStyleCnt="13">
        <dgm:presLayoutVars>
          <dgm:chPref val="3"/>
        </dgm:presLayoutVars>
      </dgm:prSet>
      <dgm:spPr/>
      <dgm:t>
        <a:bodyPr/>
        <a:lstStyle/>
        <a:p>
          <a:endParaRPr lang="en-US"/>
        </a:p>
      </dgm:t>
    </dgm:pt>
    <dgm:pt modelId="{788AD72A-D085-4656-B5C0-7B7AC1837003}" type="pres">
      <dgm:prSet presAssocID="{76D086C3-87E6-4CEC-AABE-7117E50F136C}" presName="horzFour" presStyleCnt="0"/>
      <dgm:spPr/>
      <dgm:t>
        <a:bodyPr/>
        <a:lstStyle/>
        <a:p>
          <a:endParaRPr lang="en-US"/>
        </a:p>
      </dgm:t>
    </dgm:pt>
    <dgm:pt modelId="{F69D80E9-D8EF-41BE-AA3D-BD91903FC365}" type="pres">
      <dgm:prSet presAssocID="{5A3E8099-E95E-4BD4-AA22-3512936F3BBA}" presName="sibSpaceThree" presStyleCnt="0"/>
      <dgm:spPr/>
      <dgm:t>
        <a:bodyPr/>
        <a:lstStyle/>
        <a:p>
          <a:endParaRPr lang="en-US"/>
        </a:p>
      </dgm:t>
    </dgm:pt>
    <dgm:pt modelId="{19CCD074-D12F-45BD-AC91-001FBB6CED74}" type="pres">
      <dgm:prSet presAssocID="{2D1BD88D-B756-4C79-969F-480AE77D719A}" presName="vertThree" presStyleCnt="0"/>
      <dgm:spPr/>
      <dgm:t>
        <a:bodyPr/>
        <a:lstStyle/>
        <a:p>
          <a:endParaRPr lang="en-US"/>
        </a:p>
      </dgm:t>
    </dgm:pt>
    <dgm:pt modelId="{52525D2C-BED5-4358-9DE5-354898CFA8F2}" type="pres">
      <dgm:prSet presAssocID="{2D1BD88D-B756-4C79-969F-480AE77D719A}" presName="txThree" presStyleLbl="node3" presStyleIdx="12" presStyleCnt="13">
        <dgm:presLayoutVars>
          <dgm:chPref val="3"/>
        </dgm:presLayoutVars>
      </dgm:prSet>
      <dgm:spPr/>
      <dgm:t>
        <a:bodyPr/>
        <a:lstStyle/>
        <a:p>
          <a:endParaRPr lang="en-US"/>
        </a:p>
      </dgm:t>
    </dgm:pt>
    <dgm:pt modelId="{45A0567A-C4B2-4124-A917-58928721BB27}" type="pres">
      <dgm:prSet presAssocID="{2D1BD88D-B756-4C79-969F-480AE77D719A}" presName="parTransThree" presStyleCnt="0"/>
      <dgm:spPr/>
      <dgm:t>
        <a:bodyPr/>
        <a:lstStyle/>
        <a:p>
          <a:endParaRPr lang="en-US"/>
        </a:p>
      </dgm:t>
    </dgm:pt>
    <dgm:pt modelId="{B103BF56-EE9A-4721-9187-E3BAD3F24A25}" type="pres">
      <dgm:prSet presAssocID="{2D1BD88D-B756-4C79-969F-480AE77D719A}" presName="horzThree" presStyleCnt="0"/>
      <dgm:spPr/>
      <dgm:t>
        <a:bodyPr/>
        <a:lstStyle/>
        <a:p>
          <a:endParaRPr lang="en-US"/>
        </a:p>
      </dgm:t>
    </dgm:pt>
    <dgm:pt modelId="{99569AB4-5F24-46D7-BAFA-41543A7DBD2C}" type="pres">
      <dgm:prSet presAssocID="{4355BEE5-C0CC-4C0B-B2C0-FA2D5CB0E3EC}" presName="vertFour" presStyleCnt="0">
        <dgm:presLayoutVars>
          <dgm:chPref val="3"/>
        </dgm:presLayoutVars>
      </dgm:prSet>
      <dgm:spPr/>
      <dgm:t>
        <a:bodyPr/>
        <a:lstStyle/>
        <a:p>
          <a:endParaRPr lang="en-US"/>
        </a:p>
      </dgm:t>
    </dgm:pt>
    <dgm:pt modelId="{CCBD9E2D-4669-4A1F-A61F-EC9041830017}" type="pres">
      <dgm:prSet presAssocID="{4355BEE5-C0CC-4C0B-B2C0-FA2D5CB0E3EC}" presName="txFour" presStyleLbl="node4" presStyleIdx="12" presStyleCnt="13">
        <dgm:presLayoutVars>
          <dgm:chPref val="3"/>
        </dgm:presLayoutVars>
      </dgm:prSet>
      <dgm:spPr/>
      <dgm:t>
        <a:bodyPr/>
        <a:lstStyle/>
        <a:p>
          <a:endParaRPr lang="en-US"/>
        </a:p>
      </dgm:t>
    </dgm:pt>
    <dgm:pt modelId="{C05F4941-B03F-4AD7-B9DD-E5AF1611A5EE}" type="pres">
      <dgm:prSet presAssocID="{4355BEE5-C0CC-4C0B-B2C0-FA2D5CB0E3EC}" presName="horzFour" presStyleCnt="0"/>
      <dgm:spPr/>
      <dgm:t>
        <a:bodyPr/>
        <a:lstStyle/>
        <a:p>
          <a:endParaRPr lang="en-US"/>
        </a:p>
      </dgm:t>
    </dgm:pt>
  </dgm:ptLst>
  <dgm:cxnLst>
    <dgm:cxn modelId="{BF9B1B21-80F5-4F9D-A392-7DEA06CAF0CD}" srcId="{0785710E-A24E-4CB3-BAFE-6555D07C3D7F}" destId="{ED96AC53-DC78-4E83-8942-D34CA8F0DA89}" srcOrd="0" destOrd="0" parTransId="{BA170108-99AB-450B-843B-8F54AD908870}" sibTransId="{65A4AD30-06F4-41EA-BF9E-5D4515FFA8B9}"/>
    <dgm:cxn modelId="{C886DD10-6E91-E24E-A752-6B27BD2BB6DE}" type="presOf" srcId="{E01C21B8-632B-4168-BB5A-9BB1B9861D46}" destId="{0DCA7ED2-DA68-49E2-B69E-213CC8E8D926}" srcOrd="0" destOrd="0" presId="urn:microsoft.com/office/officeart/2005/8/layout/hierarchy4"/>
    <dgm:cxn modelId="{71C02B86-2CC1-46A0-902D-44CBD08F791C}" srcId="{D7A7FEEE-27CF-4724-A054-AC4491CDD8DD}" destId="{0785710E-A24E-4CB3-BAFE-6555D07C3D7F}" srcOrd="1" destOrd="0" parTransId="{56A95DB7-09C3-4AD0-B2CC-CDEC849321B3}" sibTransId="{3F6A8E5B-D9EB-494D-824A-CEEF7E4AFD35}"/>
    <dgm:cxn modelId="{808DDFE8-D13F-4948-9AC2-444C16F430E8}" srcId="{06013593-934F-444F-BE61-FB075E27E5A4}" destId="{48806FD8-980B-4AD0-883D-1C5F6CE08F44}" srcOrd="0" destOrd="0" parTransId="{56196E92-7A37-40AC-A196-B3AAF5A4F244}" sibTransId="{26017616-3359-42DF-B971-161FCDFDEF74}"/>
    <dgm:cxn modelId="{F9AF39EF-337A-4988-855D-2077764BCB5E}" srcId="{181843B2-5C26-4A6B-ACF4-BA94E087403E}" destId="{73CA2AC8-9435-4DC4-A48C-F5AC8A126026}" srcOrd="3" destOrd="0" parTransId="{91BF1A31-6788-4CC1-A505-12BDA0DF27D4}" sibTransId="{3FBDDA4E-7446-4BA1-9D88-01B362D15EC0}"/>
    <dgm:cxn modelId="{BDE0CA8F-8F0D-4827-9448-DE23456EF39D}" srcId="{E01C21B8-632B-4168-BB5A-9BB1B9861D46}" destId="{755463D3-3FF8-42D3-A272-13165380B3B3}" srcOrd="3" destOrd="0" parTransId="{3270B8B7-B4B1-420C-8755-E83BAD68489F}" sibTransId="{912A21E3-4F5C-4340-A985-BDE34135E6E4}"/>
    <dgm:cxn modelId="{498B695D-CFC3-4F6E-B137-6E8278A3823D}" srcId="{73CA2AC8-9435-4DC4-A48C-F5AC8A126026}" destId="{FE1A616C-2369-4266-8117-2554A3A27E04}" srcOrd="0" destOrd="0" parTransId="{4457B898-F9BD-4C45-80E6-07F7F9480380}" sibTransId="{1AF43A2E-276D-48EE-8D2C-62732DE0CBF5}"/>
    <dgm:cxn modelId="{B84077FB-E9C1-E448-9007-33AC28485DDE}" type="presOf" srcId="{75F5104B-9180-4D23-A92F-F082AECEB0D7}" destId="{F9F584D9-F22F-4775-9E82-7EA2D2EAA572}" srcOrd="0" destOrd="0" presId="urn:microsoft.com/office/officeart/2005/8/layout/hierarchy4"/>
    <dgm:cxn modelId="{2D112C69-D0A1-6949-8A36-11E33344B3EC}" type="presOf" srcId="{492F5557-FA71-4C04-8F42-9BF8466ED4C4}" destId="{855A4183-2E77-4F44-8FCD-B47A52C1E95E}" srcOrd="0" destOrd="0" presId="urn:microsoft.com/office/officeart/2005/8/layout/hierarchy4"/>
    <dgm:cxn modelId="{4A9A949B-1BEE-4E26-A8A4-D416A0479034}" srcId="{2D1BD88D-B756-4C79-969F-480AE77D719A}" destId="{4355BEE5-C0CC-4C0B-B2C0-FA2D5CB0E3EC}" srcOrd="0" destOrd="0" parTransId="{5BF831BD-32B2-42F4-9AF9-77EB71AF0E90}" sibTransId="{7B839859-D974-47A8-BF09-EDCBA96CD796}"/>
    <dgm:cxn modelId="{2B0F6E28-964F-4BB9-8995-BBEC030FE700}" srcId="{2B968DD3-FFC7-41B9-9C1F-EF23799E97E2}" destId="{E01C21B8-632B-4168-BB5A-9BB1B9861D46}" srcOrd="1" destOrd="0" parTransId="{3F9D70A8-B754-4294-8C09-42666B1CFDF6}" sibTransId="{E243D9AF-55EE-4473-BE5A-2EE320C34E80}"/>
    <dgm:cxn modelId="{7FCAA1D6-242F-4F8E-B8AD-DC6C1B2F35D7}" srcId="{D7A7FEEE-27CF-4724-A054-AC4491CDD8DD}" destId="{212378B0-141C-45AE-982A-F10DE72CFC51}" srcOrd="2" destOrd="0" parTransId="{B527B55C-3F5F-4D74-BB6C-93A186D2279D}" sibTransId="{F9E92E7F-699F-498D-8E04-5E033211C2D1}"/>
    <dgm:cxn modelId="{65C83453-FE20-C14C-989E-F04E0E7F7CCD}" type="presOf" srcId="{81EB024A-AD28-43F8-89E6-2D3AA2776536}" destId="{0B5A576F-EA85-46B8-89B5-5780FF690B6F}" srcOrd="0" destOrd="0" presId="urn:microsoft.com/office/officeart/2005/8/layout/hierarchy4"/>
    <dgm:cxn modelId="{78968C36-2124-364D-943E-59D10F91D440}" type="presOf" srcId="{D4BC3563-28F4-4721-A5E7-2D0376F3DDF2}" destId="{3FE4F01F-3325-406A-8611-2C4D82358A4C}" srcOrd="0" destOrd="0" presId="urn:microsoft.com/office/officeart/2005/8/layout/hierarchy4"/>
    <dgm:cxn modelId="{D7A4285F-A9B0-48DE-8EA2-8DA45CBE32C9}" srcId="{9B722157-84FB-47A7-B7CB-88142E31A78A}" destId="{AC3AC762-53A5-4D78-AFCB-554E848B1E0F}" srcOrd="0" destOrd="0" parTransId="{BBA5337F-2E0D-4DE7-AFCE-C31C732AE4C3}" sibTransId="{5A3E8099-E95E-4BD4-AA22-3512936F3BBA}"/>
    <dgm:cxn modelId="{D255E94D-2A68-492A-BCCF-8E050F0BEC82}" srcId="{2B968DD3-FFC7-41B9-9C1F-EF23799E97E2}" destId="{181843B2-5C26-4A6B-ACF4-BA94E087403E}" srcOrd="0" destOrd="0" parTransId="{71FC994E-6F82-4F11-9D24-76E48F70B613}" sibTransId="{7960C192-9999-4ABC-B7D2-C40525C98F78}"/>
    <dgm:cxn modelId="{822CFBB3-4E5B-9444-982B-9CE10E75C2B6}" type="presOf" srcId="{181843B2-5C26-4A6B-ACF4-BA94E087403E}" destId="{24DC2436-7CF5-483F-92D9-CBDAD08BFE96}" srcOrd="0" destOrd="0" presId="urn:microsoft.com/office/officeart/2005/8/layout/hierarchy4"/>
    <dgm:cxn modelId="{301C1E43-6011-E148-B0CD-4EFE2BB638D9}" type="presOf" srcId="{73CA2AC8-9435-4DC4-A48C-F5AC8A126026}" destId="{08AF3B5C-F55A-450D-B110-7DC823DF97F6}" srcOrd="0" destOrd="0" presId="urn:microsoft.com/office/officeart/2005/8/layout/hierarchy4"/>
    <dgm:cxn modelId="{96661D1A-0950-9D4B-9538-2A097193A7F0}" type="presOf" srcId="{FE1A616C-2369-4266-8117-2554A3A27E04}" destId="{B2C2F0E4-8DB6-4F24-9557-A38F6A4F277E}" srcOrd="0" destOrd="0" presId="urn:microsoft.com/office/officeart/2005/8/layout/hierarchy4"/>
    <dgm:cxn modelId="{539EB166-36F1-5745-AEA7-AE166FF3A2F0}" type="presOf" srcId="{755463D3-3FF8-42D3-A272-13165380B3B3}" destId="{73C187C3-CDE5-49D7-A7BB-CC2566C17396}" srcOrd="0" destOrd="0" presId="urn:microsoft.com/office/officeart/2005/8/layout/hierarchy4"/>
    <dgm:cxn modelId="{E1375A0E-D27D-4A8C-84D0-053D33C51411}" srcId="{E01C21B8-632B-4168-BB5A-9BB1B9861D46}" destId="{D4BC3563-28F4-4721-A5E7-2D0376F3DDF2}" srcOrd="2" destOrd="0" parTransId="{8B918293-469A-4530-99FF-A2536D697EA2}" sibTransId="{A038875B-953E-485E-ABCF-FCA0C9494BE1}"/>
    <dgm:cxn modelId="{24019381-3276-4042-BF28-7C57A5DC69DD}" type="presOf" srcId="{E1B37D91-89B5-479C-966F-92514BA40B57}" destId="{808369BB-B5CE-41DA-AFBD-0556552DA460}" srcOrd="0" destOrd="0" presId="urn:microsoft.com/office/officeart/2005/8/layout/hierarchy4"/>
    <dgm:cxn modelId="{978A234B-BDFB-354B-9935-7B6D9B6EDFDA}" type="presOf" srcId="{48806FD8-980B-4AD0-883D-1C5F6CE08F44}" destId="{72EE4021-756E-47AA-A366-9EBCA0EB455E}" srcOrd="0" destOrd="0" presId="urn:microsoft.com/office/officeart/2005/8/layout/hierarchy4"/>
    <dgm:cxn modelId="{63EE91DF-D154-45CE-9975-6D96716B4D6E}" srcId="{E01C21B8-632B-4168-BB5A-9BB1B9861D46}" destId="{F48546B1-D21B-491E-827F-BDAFDC8A0667}" srcOrd="1" destOrd="0" parTransId="{097644E1-CA3A-4066-A931-70D9EB1F488B}" sibTransId="{DCA2D508-C03B-47EB-A95E-73C4BA7730FC}"/>
    <dgm:cxn modelId="{B8ADE270-4537-8F43-A38A-39C8F12C3BC4}" type="presOf" srcId="{FDB99131-7B7D-4454-8394-8EC312B7F302}" destId="{4F6A8E85-B655-4D59-8BAD-8F6A1EC2618F}" srcOrd="0" destOrd="0" presId="urn:microsoft.com/office/officeart/2005/8/layout/hierarchy4"/>
    <dgm:cxn modelId="{41FCC134-FB31-453E-8085-C7550074D49D}" srcId="{9AE6D772-F49C-462E-822C-6A22EA45D49A}" destId="{492F5557-FA71-4C04-8F42-9BF8466ED4C4}" srcOrd="0" destOrd="0" parTransId="{F9ED66E2-4E46-4E29-8BAC-CEA4CBA32B26}" sibTransId="{E040F819-C48B-4145-80D0-96E818EAA46A}"/>
    <dgm:cxn modelId="{AD6FDF4C-C87A-5241-B73A-01D7EB1D19A9}" type="presOf" srcId="{D7A7FEEE-27CF-4724-A054-AC4491CDD8DD}" destId="{D9B00287-E7B8-485E-96ED-99AF802161AF}" srcOrd="0" destOrd="0" presId="urn:microsoft.com/office/officeart/2005/8/layout/hierarchy4"/>
    <dgm:cxn modelId="{09F24313-2D8F-4E4F-910B-58214007D2CE}" srcId="{755463D3-3FF8-42D3-A272-13165380B3B3}" destId="{1E16D7F4-899F-45B5-860A-29E32581F90E}" srcOrd="0" destOrd="0" parTransId="{AF17793E-14C9-44D7-9100-6CB7C1683577}" sibTransId="{0A1B7B35-7AA8-4846-A73E-89E1377228D4}"/>
    <dgm:cxn modelId="{91E4A755-81D3-9D4D-A58F-19C07FFC9E98}" type="presOf" srcId="{B9B70396-5D07-4E69-9F2A-D33E36A88C39}" destId="{648666E6-D1C0-4096-855B-654570DEFE15}" srcOrd="0" destOrd="0" presId="urn:microsoft.com/office/officeart/2005/8/layout/hierarchy4"/>
    <dgm:cxn modelId="{0B4EB83A-5660-174E-A592-6081130AAB5E}" type="presOf" srcId="{9B722157-84FB-47A7-B7CB-88142E31A78A}" destId="{BDDCA4DB-AD30-4E4D-AEC3-70290776ECF9}" srcOrd="0" destOrd="0" presId="urn:microsoft.com/office/officeart/2005/8/layout/hierarchy4"/>
    <dgm:cxn modelId="{F1252CA4-3363-104C-A623-9F01681BC7CF}" type="presOf" srcId="{D3EA79FE-EC84-4A4E-B9EB-EEF1C693E003}" destId="{FDB864E3-4B54-4EDD-AA1D-0AEF5A05C9FB}" srcOrd="0" destOrd="0" presId="urn:microsoft.com/office/officeart/2005/8/layout/hierarchy4"/>
    <dgm:cxn modelId="{827A964B-7360-7A4F-9528-E38B20DBFCD7}" type="presOf" srcId="{1E16D7F4-899F-45B5-860A-29E32581F90E}" destId="{BD736D8F-68E4-4AF4-A3E7-47C1AC5FEEB4}" srcOrd="0" destOrd="0" presId="urn:microsoft.com/office/officeart/2005/8/layout/hierarchy4"/>
    <dgm:cxn modelId="{69BD0A32-5697-BC4A-85FF-5E9EBD86D24C}" type="presOf" srcId="{2D1BD88D-B756-4C79-969F-480AE77D719A}" destId="{52525D2C-BED5-4358-9DE5-354898CFA8F2}" srcOrd="0" destOrd="0" presId="urn:microsoft.com/office/officeart/2005/8/layout/hierarchy4"/>
    <dgm:cxn modelId="{2598DB7C-8AF6-44A1-BA7B-3DD90E90F842}" srcId="{D7A7FEEE-27CF-4724-A054-AC4491CDD8DD}" destId="{06013593-934F-444F-BE61-FB075E27E5A4}" srcOrd="0" destOrd="0" parTransId="{F2248E4B-9BDE-4D53-A9F6-F7EDE9B63BF3}" sibTransId="{03E12DB3-FC59-4D95-8B3D-5F35BAACF1E2}"/>
    <dgm:cxn modelId="{72DA6CB1-E82C-7F49-A1D1-7121244015E3}" type="presOf" srcId="{7314E4BD-D5F2-4E3C-85BB-A4D2158CDAB9}" destId="{6E00582B-8DE8-4D63-9B89-7E824AAB88FA}" srcOrd="0" destOrd="0" presId="urn:microsoft.com/office/officeart/2005/8/layout/hierarchy4"/>
    <dgm:cxn modelId="{EBB3C7EB-8316-4A23-9111-A37552A1FC48}" srcId="{9B722157-84FB-47A7-B7CB-88142E31A78A}" destId="{2D1BD88D-B756-4C79-969F-480AE77D719A}" srcOrd="1" destOrd="0" parTransId="{60A1B7FD-6457-4A99-9F2A-E780005FB846}" sibTransId="{290553E8-01D0-45EA-AA31-465EF33B5BFA}"/>
    <dgm:cxn modelId="{A053940D-A751-8048-ACE4-9831983BD64D}" type="presOf" srcId="{06013593-934F-444F-BE61-FB075E27E5A4}" destId="{312BEB39-43A3-400E-A924-1474CB2DF623}" srcOrd="0" destOrd="0" presId="urn:microsoft.com/office/officeart/2005/8/layout/hierarchy4"/>
    <dgm:cxn modelId="{066900A1-3E42-4E6F-BE3A-1BE2EC356E70}" srcId="{181843B2-5C26-4A6B-ACF4-BA94E087403E}" destId="{81EB024A-AD28-43F8-89E6-2D3AA2776536}" srcOrd="0" destOrd="0" parTransId="{6A776F4C-78B9-4044-8D93-21AA718851E5}" sibTransId="{F9BDDEC3-A859-41E2-BCFF-3C7152A97D9B}"/>
    <dgm:cxn modelId="{6292FE8F-015D-49DA-98AF-C52205313539}" srcId="{E01C21B8-632B-4168-BB5A-9BB1B9861D46}" destId="{D3EA79FE-EC84-4A4E-B9EB-EEF1C693E003}" srcOrd="0" destOrd="0" parTransId="{D1B9E42D-AED6-4D87-AAD1-122740B6AAD6}" sibTransId="{EFBD45B6-44AD-4B9D-9E85-9A7A9CB246F5}"/>
    <dgm:cxn modelId="{81ADABC8-F5FC-42E4-8FB8-9F4F0072FAB2}" srcId="{D3EA79FE-EC84-4A4E-B9EB-EEF1C693E003}" destId="{FB8A6037-2C44-48AB-8CD2-09EADE8C7099}" srcOrd="0" destOrd="0" parTransId="{C7F1967C-B8AA-43C2-8B97-178E5943F3D3}" sibTransId="{81AEF7AF-A61F-490F-A626-F435C8CA4DFF}"/>
    <dgm:cxn modelId="{0C75C2CA-A4A4-B44C-B91B-05F9E031C5BE}" type="presOf" srcId="{212378B0-141C-45AE-982A-F10DE72CFC51}" destId="{6F7EE218-0321-4398-B2AA-64E26AFD423B}" srcOrd="0" destOrd="0" presId="urn:microsoft.com/office/officeart/2005/8/layout/hierarchy4"/>
    <dgm:cxn modelId="{2C7B5815-2D3A-45F0-B4F9-EAAB1417B6F7}" srcId="{2B968DD3-FFC7-41B9-9C1F-EF23799E97E2}" destId="{D7A7FEEE-27CF-4724-A054-AC4491CDD8DD}" srcOrd="2" destOrd="0" parTransId="{0E36A604-8581-4D25-954D-A1FAA9F80A21}" sibTransId="{6E0741F8-8189-465B-AEA2-D14B98057E8B}"/>
    <dgm:cxn modelId="{D7D4941E-E5F3-364D-9D0B-5EEA78E513F8}" type="presOf" srcId="{AC3AC762-53A5-4D78-AFCB-554E848B1E0F}" destId="{8A10C2DD-967A-4F1E-9874-2BD275FB26B8}" srcOrd="0" destOrd="0" presId="urn:microsoft.com/office/officeart/2005/8/layout/hierarchy4"/>
    <dgm:cxn modelId="{0D681086-D9ED-4240-9759-230CDC91861B}" srcId="{181843B2-5C26-4A6B-ACF4-BA94E087403E}" destId="{E1B37D91-89B5-479C-966F-92514BA40B57}" srcOrd="2" destOrd="0" parTransId="{2D80C7A6-20C4-477A-98C1-B004A7463F0F}" sibTransId="{10589FB3-3EC3-45A8-867A-A503BF37FD7C}"/>
    <dgm:cxn modelId="{C58FA026-210D-431C-829B-3A4AC39CB441}" srcId="{81EB024A-AD28-43F8-89E6-2D3AA2776536}" destId="{75F5104B-9180-4D23-A92F-F082AECEB0D7}" srcOrd="0" destOrd="0" parTransId="{9431506D-A3CC-4011-9E8A-E17939500E49}" sibTransId="{E751710B-5B84-4ACE-BC1F-4AA8B76C4D8F}"/>
    <dgm:cxn modelId="{CFFA90FB-E67E-134E-BE49-ABF6152DB12F}" type="presOf" srcId="{2B968DD3-FFC7-41B9-9C1F-EF23799E97E2}" destId="{892659D2-E90F-4EDC-AC1B-431C2CB0473A}" srcOrd="0" destOrd="0" presId="urn:microsoft.com/office/officeart/2005/8/layout/hierarchy4"/>
    <dgm:cxn modelId="{EDDC273E-0001-4A1F-A555-E73619D0780D}" srcId="{212378B0-141C-45AE-982A-F10DE72CFC51}" destId="{B9B70396-5D07-4E69-9F2A-D33E36A88C39}" srcOrd="0" destOrd="0" parTransId="{20E351E2-A4C6-41DA-A231-2D1D6411F74C}" sibTransId="{52E57B15-08DA-496B-9D42-E55239A53E67}"/>
    <dgm:cxn modelId="{53C0AD31-E9C1-40BE-8D88-9240389777A2}" srcId="{AC3AC762-53A5-4D78-AFCB-554E848B1E0F}" destId="{76D086C3-87E6-4CEC-AABE-7117E50F136C}" srcOrd="0" destOrd="0" parTransId="{D117A5F7-BC37-4BB0-9DF2-419E244F84B5}" sibTransId="{EC5FA669-F747-4AF6-AF22-AE41EFEFC508}"/>
    <dgm:cxn modelId="{10D893C0-D589-4F93-BF61-CB00BFF2F755}" srcId="{D4BC3563-28F4-4721-A5E7-2D0376F3DDF2}" destId="{A37D6042-027D-4C95-B89D-B056D33CB69E}" srcOrd="0" destOrd="0" parTransId="{63919BF6-942E-441C-8AF3-4D85FD2F4290}" sibTransId="{5E20C8F6-3105-48BC-9A5E-6913E5465E38}"/>
    <dgm:cxn modelId="{E1B9F020-F3F2-49CD-A7D8-4C21E0EB9196}" srcId="{181843B2-5C26-4A6B-ACF4-BA94E087403E}" destId="{9AE6D772-F49C-462E-822C-6A22EA45D49A}" srcOrd="1" destOrd="0" parTransId="{82B15AA8-2DE8-4387-BCBB-21EF1C8EE0B4}" sibTransId="{137BDE4F-B20A-4790-8369-6D6B33FC4D77}"/>
    <dgm:cxn modelId="{BF6FB092-7426-5044-9566-76E23F9D70D9}" type="presOf" srcId="{A37D6042-027D-4C95-B89D-B056D33CB69E}" destId="{81801AD2-4146-406F-8F23-B95D8AA83F9C}" srcOrd="0" destOrd="0" presId="urn:microsoft.com/office/officeart/2005/8/layout/hierarchy4"/>
    <dgm:cxn modelId="{2B27BEF6-91AE-014F-81CD-8CA693C39A21}" type="presOf" srcId="{FB8A6037-2C44-48AB-8CD2-09EADE8C7099}" destId="{13C66842-E9BE-41BB-ABAB-CFF7393CF416}" srcOrd="0" destOrd="0" presId="urn:microsoft.com/office/officeart/2005/8/layout/hierarchy4"/>
    <dgm:cxn modelId="{B9077089-A616-C041-9C29-592E72B44186}" type="presOf" srcId="{0785710E-A24E-4CB3-BAFE-6555D07C3D7F}" destId="{D5908603-1B35-46FA-8692-0B1FA5717EA9}" srcOrd="0" destOrd="0" presId="urn:microsoft.com/office/officeart/2005/8/layout/hierarchy4"/>
    <dgm:cxn modelId="{34BF3175-42E0-B443-9233-C1F6A4883140}" type="presOf" srcId="{6D40A942-DF3F-431D-AD6D-126034DF5B7B}" destId="{53718918-FAEF-4FCF-831B-DA46B0351EE2}" srcOrd="0" destOrd="0" presId="urn:microsoft.com/office/officeart/2005/8/layout/hierarchy4"/>
    <dgm:cxn modelId="{69571205-D87F-44AB-916D-245C4B46CED2}" srcId="{6D40A942-DF3F-431D-AD6D-126034DF5B7B}" destId="{2B968DD3-FFC7-41B9-9C1F-EF23799E97E2}" srcOrd="0" destOrd="0" parTransId="{81A3A008-5AF5-4096-A871-BEFA374C08C6}" sibTransId="{4F1E8AF9-6FD9-4474-BD93-9C01420F47A8}"/>
    <dgm:cxn modelId="{AFF60C1B-3001-9D41-BB6F-4F42CE258283}" type="presOf" srcId="{9AE6D772-F49C-462E-822C-6A22EA45D49A}" destId="{16E1E3A6-23D8-4926-9F3D-9162ED074D5F}" srcOrd="0" destOrd="0" presId="urn:microsoft.com/office/officeart/2005/8/layout/hierarchy4"/>
    <dgm:cxn modelId="{9E98578B-063F-4BDD-A371-883077F5B94A}" srcId="{F48546B1-D21B-491E-827F-BDAFDC8A0667}" destId="{FDB99131-7B7D-4454-8394-8EC312B7F302}" srcOrd="0" destOrd="0" parTransId="{A51580ED-4DAA-4BCF-862B-1BB6B92CFF73}" sibTransId="{6F924745-2F91-42F3-A577-E58DE13896B7}"/>
    <dgm:cxn modelId="{B65C9410-F382-214C-9947-878783742766}" type="presOf" srcId="{F48546B1-D21B-491E-827F-BDAFDC8A0667}" destId="{B54BD45C-19DE-43DD-BF13-9D64F3836FB8}" srcOrd="0" destOrd="0" presId="urn:microsoft.com/office/officeart/2005/8/layout/hierarchy4"/>
    <dgm:cxn modelId="{93EC040C-5E1C-994B-AFC6-D00E4A01FC1D}" type="presOf" srcId="{4355BEE5-C0CC-4C0B-B2C0-FA2D5CB0E3EC}" destId="{CCBD9E2D-4669-4A1F-A61F-EC9041830017}" srcOrd="0" destOrd="0" presId="urn:microsoft.com/office/officeart/2005/8/layout/hierarchy4"/>
    <dgm:cxn modelId="{E106982F-6312-419C-AF4C-F34B9357C8F5}" srcId="{E1B37D91-89B5-479C-966F-92514BA40B57}" destId="{7314E4BD-D5F2-4E3C-85BB-A4D2158CDAB9}" srcOrd="0" destOrd="0" parTransId="{D5CDA018-44F6-47FE-BC36-1CFE13536781}" sibTransId="{7EF86A7B-FA50-46AE-AFA7-481C2BB4E7B5}"/>
    <dgm:cxn modelId="{D9454D4E-C28E-4391-B3B6-9F93D9BB48A0}" srcId="{2B968DD3-FFC7-41B9-9C1F-EF23799E97E2}" destId="{9B722157-84FB-47A7-B7CB-88142E31A78A}" srcOrd="3" destOrd="0" parTransId="{3D2D4B91-556B-4F80-A1B6-183F52676370}" sibTransId="{4917374D-7171-4151-AACC-05E2E73A0218}"/>
    <dgm:cxn modelId="{2A740BD8-F2FF-0B4C-A15C-349227480292}" type="presOf" srcId="{76D086C3-87E6-4CEC-AABE-7117E50F136C}" destId="{54D4B671-FA74-4575-BA43-9C94BBBD8238}" srcOrd="0" destOrd="0" presId="urn:microsoft.com/office/officeart/2005/8/layout/hierarchy4"/>
    <dgm:cxn modelId="{E5AC190B-1D2C-4145-9456-63AC4C0E1096}" type="presOf" srcId="{ED96AC53-DC78-4E83-8942-D34CA8F0DA89}" destId="{1917CC6A-1630-45AC-8551-CB8C20EA68B0}" srcOrd="0" destOrd="0" presId="urn:microsoft.com/office/officeart/2005/8/layout/hierarchy4"/>
    <dgm:cxn modelId="{3C4C70C2-B797-5B45-9502-33F001DD6E1A}" type="presParOf" srcId="{53718918-FAEF-4FCF-831B-DA46B0351EE2}" destId="{BB274FBB-9A96-410F-AE10-2DD6427B6981}" srcOrd="0" destOrd="0" presId="urn:microsoft.com/office/officeart/2005/8/layout/hierarchy4"/>
    <dgm:cxn modelId="{31710F9E-C3D9-244A-B219-ACA6687FF1B1}" type="presParOf" srcId="{BB274FBB-9A96-410F-AE10-2DD6427B6981}" destId="{892659D2-E90F-4EDC-AC1B-431C2CB0473A}" srcOrd="0" destOrd="0" presId="urn:microsoft.com/office/officeart/2005/8/layout/hierarchy4"/>
    <dgm:cxn modelId="{3622D144-6442-1040-8E28-80859F0607E1}" type="presParOf" srcId="{BB274FBB-9A96-410F-AE10-2DD6427B6981}" destId="{3A539E0D-9691-40AB-84ED-C128CBE4BF63}" srcOrd="1" destOrd="0" presId="urn:microsoft.com/office/officeart/2005/8/layout/hierarchy4"/>
    <dgm:cxn modelId="{8EB98310-E78C-C148-8074-35E6D0D216CC}" type="presParOf" srcId="{BB274FBB-9A96-410F-AE10-2DD6427B6981}" destId="{A8CE28A9-5722-4CB1-A192-5578FE464E82}" srcOrd="2" destOrd="0" presId="urn:microsoft.com/office/officeart/2005/8/layout/hierarchy4"/>
    <dgm:cxn modelId="{953166AE-4AF4-9447-BA2E-AB94CB31D67D}" type="presParOf" srcId="{A8CE28A9-5722-4CB1-A192-5578FE464E82}" destId="{7FDC9231-03C7-4964-AD77-2C6F0F1D1D51}" srcOrd="0" destOrd="0" presId="urn:microsoft.com/office/officeart/2005/8/layout/hierarchy4"/>
    <dgm:cxn modelId="{8226238E-17E1-4F43-8462-FEACD99A63BC}" type="presParOf" srcId="{7FDC9231-03C7-4964-AD77-2C6F0F1D1D51}" destId="{24DC2436-7CF5-483F-92D9-CBDAD08BFE96}" srcOrd="0" destOrd="0" presId="urn:microsoft.com/office/officeart/2005/8/layout/hierarchy4"/>
    <dgm:cxn modelId="{DD69CC78-C1C3-C240-9293-912DA7F4C3C3}" type="presParOf" srcId="{7FDC9231-03C7-4964-AD77-2C6F0F1D1D51}" destId="{64825E72-8EF0-42A6-8A14-3F5CB098A971}" srcOrd="1" destOrd="0" presId="urn:microsoft.com/office/officeart/2005/8/layout/hierarchy4"/>
    <dgm:cxn modelId="{87C8D336-1182-924F-B518-4F183EB06815}" type="presParOf" srcId="{7FDC9231-03C7-4964-AD77-2C6F0F1D1D51}" destId="{FE142276-A167-40B6-AA78-C70540E05A07}" srcOrd="2" destOrd="0" presId="urn:microsoft.com/office/officeart/2005/8/layout/hierarchy4"/>
    <dgm:cxn modelId="{C9EC000D-6435-4D4A-BABB-363F8577355E}" type="presParOf" srcId="{FE142276-A167-40B6-AA78-C70540E05A07}" destId="{32AE648C-0FB1-4728-98F4-EB9A8CC1D93B}" srcOrd="0" destOrd="0" presId="urn:microsoft.com/office/officeart/2005/8/layout/hierarchy4"/>
    <dgm:cxn modelId="{B9DC6708-C90E-7B43-BF4B-CF7FAD19DBA1}" type="presParOf" srcId="{32AE648C-0FB1-4728-98F4-EB9A8CC1D93B}" destId="{0B5A576F-EA85-46B8-89B5-5780FF690B6F}" srcOrd="0" destOrd="0" presId="urn:microsoft.com/office/officeart/2005/8/layout/hierarchy4"/>
    <dgm:cxn modelId="{049B7DAD-3621-404A-92E6-DB6C6D8711DB}" type="presParOf" srcId="{32AE648C-0FB1-4728-98F4-EB9A8CC1D93B}" destId="{DF1B1594-5665-441E-A130-FA207C126DAE}" srcOrd="1" destOrd="0" presId="urn:microsoft.com/office/officeart/2005/8/layout/hierarchy4"/>
    <dgm:cxn modelId="{1DF74AD7-ADD6-F941-860A-8B822ECDAC16}" type="presParOf" srcId="{32AE648C-0FB1-4728-98F4-EB9A8CC1D93B}" destId="{10EC84FC-2DCC-4383-A2B5-3668418C799E}" srcOrd="2" destOrd="0" presId="urn:microsoft.com/office/officeart/2005/8/layout/hierarchy4"/>
    <dgm:cxn modelId="{6EEAE4B9-F02E-7341-8531-8755AC509202}" type="presParOf" srcId="{10EC84FC-2DCC-4383-A2B5-3668418C799E}" destId="{5A2209DD-A4AE-4163-8480-F4C081CE151E}" srcOrd="0" destOrd="0" presId="urn:microsoft.com/office/officeart/2005/8/layout/hierarchy4"/>
    <dgm:cxn modelId="{B0A83AF4-69E9-184D-8564-04B19029AE25}" type="presParOf" srcId="{5A2209DD-A4AE-4163-8480-F4C081CE151E}" destId="{F9F584D9-F22F-4775-9E82-7EA2D2EAA572}" srcOrd="0" destOrd="0" presId="urn:microsoft.com/office/officeart/2005/8/layout/hierarchy4"/>
    <dgm:cxn modelId="{C2885B60-BD56-394C-ADF5-CE4D3E64BDF7}" type="presParOf" srcId="{5A2209DD-A4AE-4163-8480-F4C081CE151E}" destId="{3A9B19A7-6BEF-4E6D-8CDF-7E82302A4EE1}" srcOrd="1" destOrd="0" presId="urn:microsoft.com/office/officeart/2005/8/layout/hierarchy4"/>
    <dgm:cxn modelId="{7A76511C-BF1B-984F-AD44-A06B578B9198}" type="presParOf" srcId="{FE142276-A167-40B6-AA78-C70540E05A07}" destId="{8120A7D8-FF56-4867-BD5C-8618CB0E2B4E}" srcOrd="1" destOrd="0" presId="urn:microsoft.com/office/officeart/2005/8/layout/hierarchy4"/>
    <dgm:cxn modelId="{61D424EA-BD73-E24E-A4C4-F52AEB395CFB}" type="presParOf" srcId="{FE142276-A167-40B6-AA78-C70540E05A07}" destId="{80C6207F-0911-41CE-8667-5CF7492E65ED}" srcOrd="2" destOrd="0" presId="urn:microsoft.com/office/officeart/2005/8/layout/hierarchy4"/>
    <dgm:cxn modelId="{CA6C3FF9-6DEE-C442-9B15-4188E1436C9E}" type="presParOf" srcId="{80C6207F-0911-41CE-8667-5CF7492E65ED}" destId="{16E1E3A6-23D8-4926-9F3D-9162ED074D5F}" srcOrd="0" destOrd="0" presId="urn:microsoft.com/office/officeart/2005/8/layout/hierarchy4"/>
    <dgm:cxn modelId="{C9C9F008-63F0-D745-8351-02A97BF0E39C}" type="presParOf" srcId="{80C6207F-0911-41CE-8667-5CF7492E65ED}" destId="{9E76F7A0-F049-474B-AD20-A57EEC172937}" srcOrd="1" destOrd="0" presId="urn:microsoft.com/office/officeart/2005/8/layout/hierarchy4"/>
    <dgm:cxn modelId="{B20C78C5-38B5-CA41-9CB4-16F279F93F94}" type="presParOf" srcId="{80C6207F-0911-41CE-8667-5CF7492E65ED}" destId="{26ABCCE2-FE8A-4064-BC9A-DE7C01C7CD37}" srcOrd="2" destOrd="0" presId="urn:microsoft.com/office/officeart/2005/8/layout/hierarchy4"/>
    <dgm:cxn modelId="{63F0ED0C-C57B-FB49-8026-55B0AD3BB242}" type="presParOf" srcId="{26ABCCE2-FE8A-4064-BC9A-DE7C01C7CD37}" destId="{0D75A712-C651-48BA-847C-D080520748F1}" srcOrd="0" destOrd="0" presId="urn:microsoft.com/office/officeart/2005/8/layout/hierarchy4"/>
    <dgm:cxn modelId="{AB16EDAF-A62C-3447-A017-C09432D4FF93}" type="presParOf" srcId="{0D75A712-C651-48BA-847C-D080520748F1}" destId="{855A4183-2E77-4F44-8FCD-B47A52C1E95E}" srcOrd="0" destOrd="0" presId="urn:microsoft.com/office/officeart/2005/8/layout/hierarchy4"/>
    <dgm:cxn modelId="{2B7BC43C-3B34-004F-811A-697227DCCE0D}" type="presParOf" srcId="{0D75A712-C651-48BA-847C-D080520748F1}" destId="{CAA807D1-5E9B-43BD-8C61-0A0BEBFAE23F}" srcOrd="1" destOrd="0" presId="urn:microsoft.com/office/officeart/2005/8/layout/hierarchy4"/>
    <dgm:cxn modelId="{127B3A41-AFD3-8449-9C73-8D9AF60CFA33}" type="presParOf" srcId="{FE142276-A167-40B6-AA78-C70540E05A07}" destId="{67330A69-4DFF-471D-92DB-6F5E561272F4}" srcOrd="3" destOrd="0" presId="urn:microsoft.com/office/officeart/2005/8/layout/hierarchy4"/>
    <dgm:cxn modelId="{FA03CF33-2526-CF45-8A78-C4A5A37A7EB6}" type="presParOf" srcId="{FE142276-A167-40B6-AA78-C70540E05A07}" destId="{A5D520D5-A1E2-4CF9-940B-09126FEF4F69}" srcOrd="4" destOrd="0" presId="urn:microsoft.com/office/officeart/2005/8/layout/hierarchy4"/>
    <dgm:cxn modelId="{E9389489-48DC-584F-B85D-3EB9CFDED0E0}" type="presParOf" srcId="{A5D520D5-A1E2-4CF9-940B-09126FEF4F69}" destId="{808369BB-B5CE-41DA-AFBD-0556552DA460}" srcOrd="0" destOrd="0" presId="urn:microsoft.com/office/officeart/2005/8/layout/hierarchy4"/>
    <dgm:cxn modelId="{46AD03DB-40C7-7145-8FAB-5725E7C37EFF}" type="presParOf" srcId="{A5D520D5-A1E2-4CF9-940B-09126FEF4F69}" destId="{73708EF5-C5D2-41FC-9EC1-031C174D2F22}" srcOrd="1" destOrd="0" presId="urn:microsoft.com/office/officeart/2005/8/layout/hierarchy4"/>
    <dgm:cxn modelId="{4512EAC0-043A-1647-8D25-0690A41289A2}" type="presParOf" srcId="{A5D520D5-A1E2-4CF9-940B-09126FEF4F69}" destId="{12322BCA-7504-4EDF-BDF6-2924E393ADFC}" srcOrd="2" destOrd="0" presId="urn:microsoft.com/office/officeart/2005/8/layout/hierarchy4"/>
    <dgm:cxn modelId="{4548512C-0121-B946-A240-8A8A1FFACB34}" type="presParOf" srcId="{12322BCA-7504-4EDF-BDF6-2924E393ADFC}" destId="{22AEBAD2-7C80-43BF-8160-0C3E753F3513}" srcOrd="0" destOrd="0" presId="urn:microsoft.com/office/officeart/2005/8/layout/hierarchy4"/>
    <dgm:cxn modelId="{65B0E377-91AA-7E4B-9F05-1A1D3F4F99B5}" type="presParOf" srcId="{22AEBAD2-7C80-43BF-8160-0C3E753F3513}" destId="{6E00582B-8DE8-4D63-9B89-7E824AAB88FA}" srcOrd="0" destOrd="0" presId="urn:microsoft.com/office/officeart/2005/8/layout/hierarchy4"/>
    <dgm:cxn modelId="{61FD97A6-A983-BF4A-BE8D-0E14C1E3CFAE}" type="presParOf" srcId="{22AEBAD2-7C80-43BF-8160-0C3E753F3513}" destId="{4AD0DE3D-2422-49D6-8D11-B1A962F69393}" srcOrd="1" destOrd="0" presId="urn:microsoft.com/office/officeart/2005/8/layout/hierarchy4"/>
    <dgm:cxn modelId="{5EE65711-9C97-BB4D-A4AA-C57EB017B7D6}" type="presParOf" srcId="{FE142276-A167-40B6-AA78-C70540E05A07}" destId="{8105C4F2-2641-4534-AAED-59F7A0DCC3E0}" srcOrd="5" destOrd="0" presId="urn:microsoft.com/office/officeart/2005/8/layout/hierarchy4"/>
    <dgm:cxn modelId="{2F9DA2CD-2089-2546-9D35-F298E2F7A4D3}" type="presParOf" srcId="{FE142276-A167-40B6-AA78-C70540E05A07}" destId="{C1636631-A77C-48A5-B38C-BDDA20CEBE20}" srcOrd="6" destOrd="0" presId="urn:microsoft.com/office/officeart/2005/8/layout/hierarchy4"/>
    <dgm:cxn modelId="{5A6E9DBB-2B31-C249-8F23-DD46952E1CB6}" type="presParOf" srcId="{C1636631-A77C-48A5-B38C-BDDA20CEBE20}" destId="{08AF3B5C-F55A-450D-B110-7DC823DF97F6}" srcOrd="0" destOrd="0" presId="urn:microsoft.com/office/officeart/2005/8/layout/hierarchy4"/>
    <dgm:cxn modelId="{00D3C710-F674-1E4D-AC61-7F27355D3B27}" type="presParOf" srcId="{C1636631-A77C-48A5-B38C-BDDA20CEBE20}" destId="{453D1FF6-DE7C-4C20-A29F-AC64BA0B6358}" srcOrd="1" destOrd="0" presId="urn:microsoft.com/office/officeart/2005/8/layout/hierarchy4"/>
    <dgm:cxn modelId="{F7C2F47B-FBCF-194B-B021-21338C3A3444}" type="presParOf" srcId="{C1636631-A77C-48A5-B38C-BDDA20CEBE20}" destId="{228F658F-3159-430F-ACF3-39CF278540A3}" srcOrd="2" destOrd="0" presId="urn:microsoft.com/office/officeart/2005/8/layout/hierarchy4"/>
    <dgm:cxn modelId="{A0FF4C2B-3B0E-6A48-9403-6C4687D80B9F}" type="presParOf" srcId="{228F658F-3159-430F-ACF3-39CF278540A3}" destId="{4060C794-53C5-4198-BB35-6836B6F6D98D}" srcOrd="0" destOrd="0" presId="urn:microsoft.com/office/officeart/2005/8/layout/hierarchy4"/>
    <dgm:cxn modelId="{CAEC87C5-D184-3344-87FE-C35722AE9B2F}" type="presParOf" srcId="{4060C794-53C5-4198-BB35-6836B6F6D98D}" destId="{B2C2F0E4-8DB6-4F24-9557-A38F6A4F277E}" srcOrd="0" destOrd="0" presId="urn:microsoft.com/office/officeart/2005/8/layout/hierarchy4"/>
    <dgm:cxn modelId="{CBFB2AE9-FF2F-D041-8F64-8AC9938AA76D}" type="presParOf" srcId="{4060C794-53C5-4198-BB35-6836B6F6D98D}" destId="{75684682-9122-4CE9-95FD-99A687CA68B4}" srcOrd="1" destOrd="0" presId="urn:microsoft.com/office/officeart/2005/8/layout/hierarchy4"/>
    <dgm:cxn modelId="{879CF4A4-91DF-8B47-8A47-E61F1C631130}" type="presParOf" srcId="{A8CE28A9-5722-4CB1-A192-5578FE464E82}" destId="{ECA49E91-CA81-46C4-865D-C947932E8CC1}" srcOrd="1" destOrd="0" presId="urn:microsoft.com/office/officeart/2005/8/layout/hierarchy4"/>
    <dgm:cxn modelId="{FFA3CFCA-944A-FB4F-AE32-8A51301EE889}" type="presParOf" srcId="{A8CE28A9-5722-4CB1-A192-5578FE464E82}" destId="{3B98096B-A250-4FCB-B0C8-2627B69A5412}" srcOrd="2" destOrd="0" presId="urn:microsoft.com/office/officeart/2005/8/layout/hierarchy4"/>
    <dgm:cxn modelId="{BDCF1A27-A351-4641-8882-5E84CDB3EBA0}" type="presParOf" srcId="{3B98096B-A250-4FCB-B0C8-2627B69A5412}" destId="{0DCA7ED2-DA68-49E2-B69E-213CC8E8D926}" srcOrd="0" destOrd="0" presId="urn:microsoft.com/office/officeart/2005/8/layout/hierarchy4"/>
    <dgm:cxn modelId="{85AE019C-11E2-224A-84C0-CAE0A90DEA60}" type="presParOf" srcId="{3B98096B-A250-4FCB-B0C8-2627B69A5412}" destId="{05B12614-BAFE-4584-A986-37F9D7975205}" srcOrd="1" destOrd="0" presId="urn:microsoft.com/office/officeart/2005/8/layout/hierarchy4"/>
    <dgm:cxn modelId="{78A3FA64-4EB8-2449-9CE3-5BAB09AE1BB5}" type="presParOf" srcId="{3B98096B-A250-4FCB-B0C8-2627B69A5412}" destId="{A93C0515-0969-45D3-8308-B0967AE3FF9D}" srcOrd="2" destOrd="0" presId="urn:microsoft.com/office/officeart/2005/8/layout/hierarchy4"/>
    <dgm:cxn modelId="{451CE817-8FE6-FB4D-86C2-BEBA73105AAF}" type="presParOf" srcId="{A93C0515-0969-45D3-8308-B0967AE3FF9D}" destId="{3CAB4260-04D5-4926-8026-2E4C9DA06418}" srcOrd="0" destOrd="0" presId="urn:microsoft.com/office/officeart/2005/8/layout/hierarchy4"/>
    <dgm:cxn modelId="{6D4DDF1F-DE3C-DB4D-A1A1-AC6098277D01}" type="presParOf" srcId="{3CAB4260-04D5-4926-8026-2E4C9DA06418}" destId="{FDB864E3-4B54-4EDD-AA1D-0AEF5A05C9FB}" srcOrd="0" destOrd="0" presId="urn:microsoft.com/office/officeart/2005/8/layout/hierarchy4"/>
    <dgm:cxn modelId="{DEC22FD8-80FF-2447-8563-50B90880DDE0}" type="presParOf" srcId="{3CAB4260-04D5-4926-8026-2E4C9DA06418}" destId="{55FDD2E1-98E0-4016-9F24-E8EA88865E52}" srcOrd="1" destOrd="0" presId="urn:microsoft.com/office/officeart/2005/8/layout/hierarchy4"/>
    <dgm:cxn modelId="{D1EB0FED-9535-0144-A15D-67EB0BECA107}" type="presParOf" srcId="{3CAB4260-04D5-4926-8026-2E4C9DA06418}" destId="{DFC2C7C1-DC30-49E1-9600-F742551DF9C1}" srcOrd="2" destOrd="0" presId="urn:microsoft.com/office/officeart/2005/8/layout/hierarchy4"/>
    <dgm:cxn modelId="{96E18904-8A8C-0945-8647-39E4241EF9CF}" type="presParOf" srcId="{DFC2C7C1-DC30-49E1-9600-F742551DF9C1}" destId="{F296A9F2-A391-4371-BFBE-E60A6BCBF0E7}" srcOrd="0" destOrd="0" presId="urn:microsoft.com/office/officeart/2005/8/layout/hierarchy4"/>
    <dgm:cxn modelId="{68B0D800-449C-EE46-A814-2F0937551155}" type="presParOf" srcId="{F296A9F2-A391-4371-BFBE-E60A6BCBF0E7}" destId="{13C66842-E9BE-41BB-ABAB-CFF7393CF416}" srcOrd="0" destOrd="0" presId="urn:microsoft.com/office/officeart/2005/8/layout/hierarchy4"/>
    <dgm:cxn modelId="{567E0E76-465A-B844-92C2-F8D78C506AE5}" type="presParOf" srcId="{F296A9F2-A391-4371-BFBE-E60A6BCBF0E7}" destId="{C50D5C43-CAE4-4894-AC49-D0EDFC876C95}" srcOrd="1" destOrd="0" presId="urn:microsoft.com/office/officeart/2005/8/layout/hierarchy4"/>
    <dgm:cxn modelId="{06474FDB-154F-714E-86CB-2B17B3C94897}" type="presParOf" srcId="{A93C0515-0969-45D3-8308-B0967AE3FF9D}" destId="{87AF7942-512E-4929-AF17-AED6544A37FC}" srcOrd="1" destOrd="0" presId="urn:microsoft.com/office/officeart/2005/8/layout/hierarchy4"/>
    <dgm:cxn modelId="{A5DB9CE0-31DB-F745-95A9-18732D91A82A}" type="presParOf" srcId="{A93C0515-0969-45D3-8308-B0967AE3FF9D}" destId="{AFD92396-2C32-449F-82AB-30572D5433A2}" srcOrd="2" destOrd="0" presId="urn:microsoft.com/office/officeart/2005/8/layout/hierarchy4"/>
    <dgm:cxn modelId="{0E46D00C-D072-CA4E-BC24-FF4F90A8A0D6}" type="presParOf" srcId="{AFD92396-2C32-449F-82AB-30572D5433A2}" destId="{B54BD45C-19DE-43DD-BF13-9D64F3836FB8}" srcOrd="0" destOrd="0" presId="urn:microsoft.com/office/officeart/2005/8/layout/hierarchy4"/>
    <dgm:cxn modelId="{2EFFF4BE-8C04-A34B-882C-4F0ABA24105E}" type="presParOf" srcId="{AFD92396-2C32-449F-82AB-30572D5433A2}" destId="{740887F1-8555-4AEE-B334-68023017090F}" srcOrd="1" destOrd="0" presId="urn:microsoft.com/office/officeart/2005/8/layout/hierarchy4"/>
    <dgm:cxn modelId="{DF5AB4CA-2552-AB43-BC3B-E3905B35B830}" type="presParOf" srcId="{AFD92396-2C32-449F-82AB-30572D5433A2}" destId="{D3A10822-F6E6-4049-8C9E-F448802C0D5E}" srcOrd="2" destOrd="0" presId="urn:microsoft.com/office/officeart/2005/8/layout/hierarchy4"/>
    <dgm:cxn modelId="{44014098-3B31-9447-8F56-372DA5D4EA46}" type="presParOf" srcId="{D3A10822-F6E6-4049-8C9E-F448802C0D5E}" destId="{FE5CBA6C-D7D6-46C9-9CC5-0DF3B1A37EE7}" srcOrd="0" destOrd="0" presId="urn:microsoft.com/office/officeart/2005/8/layout/hierarchy4"/>
    <dgm:cxn modelId="{EAEEB61A-FB6D-5C44-BAE7-72DDC7960E83}" type="presParOf" srcId="{FE5CBA6C-D7D6-46C9-9CC5-0DF3B1A37EE7}" destId="{4F6A8E85-B655-4D59-8BAD-8F6A1EC2618F}" srcOrd="0" destOrd="0" presId="urn:microsoft.com/office/officeart/2005/8/layout/hierarchy4"/>
    <dgm:cxn modelId="{E52631B7-8D80-2147-8954-AC836816C768}" type="presParOf" srcId="{FE5CBA6C-D7D6-46C9-9CC5-0DF3B1A37EE7}" destId="{79F3C081-F05E-4C83-947A-F183B7E3578F}" srcOrd="1" destOrd="0" presId="urn:microsoft.com/office/officeart/2005/8/layout/hierarchy4"/>
    <dgm:cxn modelId="{A1F22A3D-6006-8147-837F-7E58954DBDB5}" type="presParOf" srcId="{A93C0515-0969-45D3-8308-B0967AE3FF9D}" destId="{1BF23794-2897-41FC-9F87-A92973910904}" srcOrd="3" destOrd="0" presId="urn:microsoft.com/office/officeart/2005/8/layout/hierarchy4"/>
    <dgm:cxn modelId="{3B39FB37-E8FB-B040-BD80-A308E27D55B9}" type="presParOf" srcId="{A93C0515-0969-45D3-8308-B0967AE3FF9D}" destId="{190CB0CE-D9BD-44A4-9352-8EBA57928F10}" srcOrd="4" destOrd="0" presId="urn:microsoft.com/office/officeart/2005/8/layout/hierarchy4"/>
    <dgm:cxn modelId="{AF23A1D0-CF35-224B-B300-63BB19663FD0}" type="presParOf" srcId="{190CB0CE-D9BD-44A4-9352-8EBA57928F10}" destId="{3FE4F01F-3325-406A-8611-2C4D82358A4C}" srcOrd="0" destOrd="0" presId="urn:microsoft.com/office/officeart/2005/8/layout/hierarchy4"/>
    <dgm:cxn modelId="{438EAE59-02F4-624D-8FE8-A7E91930D450}" type="presParOf" srcId="{190CB0CE-D9BD-44A4-9352-8EBA57928F10}" destId="{81F24A1D-DBDE-426D-A00F-CBF86C41A0BD}" srcOrd="1" destOrd="0" presId="urn:microsoft.com/office/officeart/2005/8/layout/hierarchy4"/>
    <dgm:cxn modelId="{E487BAEA-A07F-CC4F-B936-CBF27438ED86}" type="presParOf" srcId="{190CB0CE-D9BD-44A4-9352-8EBA57928F10}" destId="{04B3A68B-B121-4617-969B-12C2A8DB92F8}" srcOrd="2" destOrd="0" presId="urn:microsoft.com/office/officeart/2005/8/layout/hierarchy4"/>
    <dgm:cxn modelId="{07A7A81D-853F-5644-927E-28D7CAC44162}" type="presParOf" srcId="{04B3A68B-B121-4617-969B-12C2A8DB92F8}" destId="{0CFE97EF-0898-4E63-A1EB-E2D5B53A88BD}" srcOrd="0" destOrd="0" presId="urn:microsoft.com/office/officeart/2005/8/layout/hierarchy4"/>
    <dgm:cxn modelId="{2DC2DCF5-DFA9-3B4B-85BA-E1C4C06364F8}" type="presParOf" srcId="{0CFE97EF-0898-4E63-A1EB-E2D5B53A88BD}" destId="{81801AD2-4146-406F-8F23-B95D8AA83F9C}" srcOrd="0" destOrd="0" presId="urn:microsoft.com/office/officeart/2005/8/layout/hierarchy4"/>
    <dgm:cxn modelId="{B42B7682-632F-3E46-9F7E-3450A20A7181}" type="presParOf" srcId="{0CFE97EF-0898-4E63-A1EB-E2D5B53A88BD}" destId="{8F52EB2C-33C0-45CD-AA33-857C6088CF9C}" srcOrd="1" destOrd="0" presId="urn:microsoft.com/office/officeart/2005/8/layout/hierarchy4"/>
    <dgm:cxn modelId="{BE02F587-0616-F94A-A2DE-35DAAC3E59D5}" type="presParOf" srcId="{A93C0515-0969-45D3-8308-B0967AE3FF9D}" destId="{4C499E56-DC93-4BB8-BB21-5C3F36DED3F6}" srcOrd="5" destOrd="0" presId="urn:microsoft.com/office/officeart/2005/8/layout/hierarchy4"/>
    <dgm:cxn modelId="{F77DECB1-5C32-3644-92BE-303E8610C09A}" type="presParOf" srcId="{A93C0515-0969-45D3-8308-B0967AE3FF9D}" destId="{AFA5A98E-C545-4648-9CC5-7D9737560808}" srcOrd="6" destOrd="0" presId="urn:microsoft.com/office/officeart/2005/8/layout/hierarchy4"/>
    <dgm:cxn modelId="{3664358A-8E62-1C47-A14D-88FE59D67108}" type="presParOf" srcId="{AFA5A98E-C545-4648-9CC5-7D9737560808}" destId="{73C187C3-CDE5-49D7-A7BB-CC2566C17396}" srcOrd="0" destOrd="0" presId="urn:microsoft.com/office/officeart/2005/8/layout/hierarchy4"/>
    <dgm:cxn modelId="{27F1FEE9-4759-7F41-9DF6-B7F5BE438524}" type="presParOf" srcId="{AFA5A98E-C545-4648-9CC5-7D9737560808}" destId="{CC2683FB-79B8-4B97-8097-500F3A639784}" srcOrd="1" destOrd="0" presId="urn:microsoft.com/office/officeart/2005/8/layout/hierarchy4"/>
    <dgm:cxn modelId="{E7D33EFC-176B-2E4E-B474-E6BFDB0A04DC}" type="presParOf" srcId="{AFA5A98E-C545-4648-9CC5-7D9737560808}" destId="{44A134A0-E6B5-4064-BF38-75AF913E4945}" srcOrd="2" destOrd="0" presId="urn:microsoft.com/office/officeart/2005/8/layout/hierarchy4"/>
    <dgm:cxn modelId="{07037E2F-F9B7-BB45-9750-4167B4BE1098}" type="presParOf" srcId="{44A134A0-E6B5-4064-BF38-75AF913E4945}" destId="{39FD51F7-2985-406C-876C-F006103874EE}" srcOrd="0" destOrd="0" presId="urn:microsoft.com/office/officeart/2005/8/layout/hierarchy4"/>
    <dgm:cxn modelId="{D9A25767-E6BA-D14D-ACC7-FBC179D148AD}" type="presParOf" srcId="{39FD51F7-2985-406C-876C-F006103874EE}" destId="{BD736D8F-68E4-4AF4-A3E7-47C1AC5FEEB4}" srcOrd="0" destOrd="0" presId="urn:microsoft.com/office/officeart/2005/8/layout/hierarchy4"/>
    <dgm:cxn modelId="{D69C9160-62B8-464F-B386-C242D9FDF092}" type="presParOf" srcId="{39FD51F7-2985-406C-876C-F006103874EE}" destId="{E20160BD-1F05-4B0B-9993-14793020D54A}" srcOrd="1" destOrd="0" presId="urn:microsoft.com/office/officeart/2005/8/layout/hierarchy4"/>
    <dgm:cxn modelId="{9A539EAD-61AE-ED40-AA6B-E679305F30FD}" type="presParOf" srcId="{A8CE28A9-5722-4CB1-A192-5578FE464E82}" destId="{09ABCDC3-6442-46E9-942E-2CDCA033104E}" srcOrd="3" destOrd="0" presId="urn:microsoft.com/office/officeart/2005/8/layout/hierarchy4"/>
    <dgm:cxn modelId="{04929356-23B2-1A43-B32C-E5386D924418}" type="presParOf" srcId="{A8CE28A9-5722-4CB1-A192-5578FE464E82}" destId="{CA20517A-369F-41EE-9693-AF9288EB4232}" srcOrd="4" destOrd="0" presId="urn:microsoft.com/office/officeart/2005/8/layout/hierarchy4"/>
    <dgm:cxn modelId="{B5C304E5-66AF-E941-94D8-6DF61914D35E}" type="presParOf" srcId="{CA20517A-369F-41EE-9693-AF9288EB4232}" destId="{D9B00287-E7B8-485E-96ED-99AF802161AF}" srcOrd="0" destOrd="0" presId="urn:microsoft.com/office/officeart/2005/8/layout/hierarchy4"/>
    <dgm:cxn modelId="{A4B85FC9-0D00-ED41-98D4-64BCDF6AC21B}" type="presParOf" srcId="{CA20517A-369F-41EE-9693-AF9288EB4232}" destId="{21955CE5-8075-4CA6-BCD7-07FA00232830}" srcOrd="1" destOrd="0" presId="urn:microsoft.com/office/officeart/2005/8/layout/hierarchy4"/>
    <dgm:cxn modelId="{BD6AE007-1238-6C44-B29C-156147E96F36}" type="presParOf" srcId="{CA20517A-369F-41EE-9693-AF9288EB4232}" destId="{AFDE519B-033E-49B5-BA98-8E929C4BAA02}" srcOrd="2" destOrd="0" presId="urn:microsoft.com/office/officeart/2005/8/layout/hierarchy4"/>
    <dgm:cxn modelId="{1CBB9D9A-689A-1442-9895-944E8592521E}" type="presParOf" srcId="{AFDE519B-033E-49B5-BA98-8E929C4BAA02}" destId="{F51116DD-F8E4-402E-98EF-11C8D5059FCA}" srcOrd="0" destOrd="0" presId="urn:microsoft.com/office/officeart/2005/8/layout/hierarchy4"/>
    <dgm:cxn modelId="{2C49B1E2-46E9-F548-A975-D0FB79DED016}" type="presParOf" srcId="{F51116DD-F8E4-402E-98EF-11C8D5059FCA}" destId="{312BEB39-43A3-400E-A924-1474CB2DF623}" srcOrd="0" destOrd="0" presId="urn:microsoft.com/office/officeart/2005/8/layout/hierarchy4"/>
    <dgm:cxn modelId="{0951DD3B-93A5-3340-B892-4CECB52430CA}" type="presParOf" srcId="{F51116DD-F8E4-402E-98EF-11C8D5059FCA}" destId="{9A62C601-63D9-4922-8B1A-4ABCA224962B}" srcOrd="1" destOrd="0" presId="urn:microsoft.com/office/officeart/2005/8/layout/hierarchy4"/>
    <dgm:cxn modelId="{6DA88A9A-6320-1345-89E6-D039F5B80ECF}" type="presParOf" srcId="{F51116DD-F8E4-402E-98EF-11C8D5059FCA}" destId="{418DB0DB-2FCA-4A76-8709-C522B08D9EA6}" srcOrd="2" destOrd="0" presId="urn:microsoft.com/office/officeart/2005/8/layout/hierarchy4"/>
    <dgm:cxn modelId="{1FD1DFA4-B382-3045-99F1-CBB1C1F41F35}" type="presParOf" srcId="{418DB0DB-2FCA-4A76-8709-C522B08D9EA6}" destId="{16D6C234-0DDC-41A5-A54F-086B1D626C7F}" srcOrd="0" destOrd="0" presId="urn:microsoft.com/office/officeart/2005/8/layout/hierarchy4"/>
    <dgm:cxn modelId="{17B7A136-E304-7C44-9C9D-2595025CBA4B}" type="presParOf" srcId="{16D6C234-0DDC-41A5-A54F-086B1D626C7F}" destId="{72EE4021-756E-47AA-A366-9EBCA0EB455E}" srcOrd="0" destOrd="0" presId="urn:microsoft.com/office/officeart/2005/8/layout/hierarchy4"/>
    <dgm:cxn modelId="{BF3BB8C7-8E49-834B-919D-819D961B6AF7}" type="presParOf" srcId="{16D6C234-0DDC-41A5-A54F-086B1D626C7F}" destId="{A7183B40-F12C-4B3F-8DD2-F6E41C2A79A7}" srcOrd="1" destOrd="0" presId="urn:microsoft.com/office/officeart/2005/8/layout/hierarchy4"/>
    <dgm:cxn modelId="{701AF025-9A16-7145-9C19-A235D43335AB}" type="presParOf" srcId="{AFDE519B-033E-49B5-BA98-8E929C4BAA02}" destId="{FEFA61C5-555C-4EBE-9605-8C9CA29F527B}" srcOrd="1" destOrd="0" presId="urn:microsoft.com/office/officeart/2005/8/layout/hierarchy4"/>
    <dgm:cxn modelId="{5EF22BBE-170B-F14A-AB79-89E8A9E92E91}" type="presParOf" srcId="{AFDE519B-033E-49B5-BA98-8E929C4BAA02}" destId="{E66E2944-6D70-4F6F-8EA6-FDEB4556B4A5}" srcOrd="2" destOrd="0" presId="urn:microsoft.com/office/officeart/2005/8/layout/hierarchy4"/>
    <dgm:cxn modelId="{DD8B33E2-C002-DF40-A694-1F0C1B53CDBF}" type="presParOf" srcId="{E66E2944-6D70-4F6F-8EA6-FDEB4556B4A5}" destId="{D5908603-1B35-46FA-8692-0B1FA5717EA9}" srcOrd="0" destOrd="0" presId="urn:microsoft.com/office/officeart/2005/8/layout/hierarchy4"/>
    <dgm:cxn modelId="{AEBA7C1A-CF00-A343-890A-B12D6F9684BA}" type="presParOf" srcId="{E66E2944-6D70-4F6F-8EA6-FDEB4556B4A5}" destId="{AB47FC3F-058E-4845-86B2-F23E4FB269D5}" srcOrd="1" destOrd="0" presId="urn:microsoft.com/office/officeart/2005/8/layout/hierarchy4"/>
    <dgm:cxn modelId="{33787339-C90F-7A4D-8F29-BC7B6C473590}" type="presParOf" srcId="{E66E2944-6D70-4F6F-8EA6-FDEB4556B4A5}" destId="{9690B611-205F-4291-831D-C75C99793203}" srcOrd="2" destOrd="0" presId="urn:microsoft.com/office/officeart/2005/8/layout/hierarchy4"/>
    <dgm:cxn modelId="{5B845689-1863-A147-931C-48AB3E66C8D3}" type="presParOf" srcId="{9690B611-205F-4291-831D-C75C99793203}" destId="{9E01FF7F-9C73-49F6-8AF9-BE760963F761}" srcOrd="0" destOrd="0" presId="urn:microsoft.com/office/officeart/2005/8/layout/hierarchy4"/>
    <dgm:cxn modelId="{1E76BB22-50A8-F54D-9ACA-4B592BF3E349}" type="presParOf" srcId="{9E01FF7F-9C73-49F6-8AF9-BE760963F761}" destId="{1917CC6A-1630-45AC-8551-CB8C20EA68B0}" srcOrd="0" destOrd="0" presId="urn:microsoft.com/office/officeart/2005/8/layout/hierarchy4"/>
    <dgm:cxn modelId="{7BB4490F-1177-7E4A-BA3B-0786074A3479}" type="presParOf" srcId="{9E01FF7F-9C73-49F6-8AF9-BE760963F761}" destId="{EC50B989-2B7A-4AEA-BB4C-99CE77ACD439}" srcOrd="1" destOrd="0" presId="urn:microsoft.com/office/officeart/2005/8/layout/hierarchy4"/>
    <dgm:cxn modelId="{91918F25-061F-774B-BE77-0A38E2D5FAA4}" type="presParOf" srcId="{AFDE519B-033E-49B5-BA98-8E929C4BAA02}" destId="{B65DFD17-EF3F-4E90-A2D5-CE41B2AD5BDA}" srcOrd="3" destOrd="0" presId="urn:microsoft.com/office/officeart/2005/8/layout/hierarchy4"/>
    <dgm:cxn modelId="{315F4BDB-1961-A141-BCDD-FA05A7FDF744}" type="presParOf" srcId="{AFDE519B-033E-49B5-BA98-8E929C4BAA02}" destId="{5CDEAEA2-563B-4EEF-B029-2334D153F6FA}" srcOrd="4" destOrd="0" presId="urn:microsoft.com/office/officeart/2005/8/layout/hierarchy4"/>
    <dgm:cxn modelId="{2B4C88FD-A41C-4448-B85C-6AC50D78DD87}" type="presParOf" srcId="{5CDEAEA2-563B-4EEF-B029-2334D153F6FA}" destId="{6F7EE218-0321-4398-B2AA-64E26AFD423B}" srcOrd="0" destOrd="0" presId="urn:microsoft.com/office/officeart/2005/8/layout/hierarchy4"/>
    <dgm:cxn modelId="{8854C267-4A99-E049-9806-BA1C792F092C}" type="presParOf" srcId="{5CDEAEA2-563B-4EEF-B029-2334D153F6FA}" destId="{F444435C-853A-4820-84B4-B47932051FFF}" srcOrd="1" destOrd="0" presId="urn:microsoft.com/office/officeart/2005/8/layout/hierarchy4"/>
    <dgm:cxn modelId="{192B2CD8-E5B7-E04D-B295-61EAD32312D1}" type="presParOf" srcId="{5CDEAEA2-563B-4EEF-B029-2334D153F6FA}" destId="{327A8D1E-2111-48BA-8630-EF67049B210A}" srcOrd="2" destOrd="0" presId="urn:microsoft.com/office/officeart/2005/8/layout/hierarchy4"/>
    <dgm:cxn modelId="{F7905CF9-337B-E54E-A76D-702BB1B1506A}" type="presParOf" srcId="{327A8D1E-2111-48BA-8630-EF67049B210A}" destId="{1EDDD6C8-C9F6-421D-AA28-F5A5FB456B57}" srcOrd="0" destOrd="0" presId="urn:microsoft.com/office/officeart/2005/8/layout/hierarchy4"/>
    <dgm:cxn modelId="{154C7A29-8B63-6845-9A5C-C8B6F6044AB2}" type="presParOf" srcId="{1EDDD6C8-C9F6-421D-AA28-F5A5FB456B57}" destId="{648666E6-D1C0-4096-855B-654570DEFE15}" srcOrd="0" destOrd="0" presId="urn:microsoft.com/office/officeart/2005/8/layout/hierarchy4"/>
    <dgm:cxn modelId="{1CCF64C1-99EF-E44B-9AA5-A16CE45FAF3B}" type="presParOf" srcId="{1EDDD6C8-C9F6-421D-AA28-F5A5FB456B57}" destId="{8AE3D98D-0766-4742-8D80-EC8899A4622E}" srcOrd="1" destOrd="0" presId="urn:microsoft.com/office/officeart/2005/8/layout/hierarchy4"/>
    <dgm:cxn modelId="{8117C252-ECD9-DC4A-9EB7-0067D6BDDD36}" type="presParOf" srcId="{A8CE28A9-5722-4CB1-A192-5578FE464E82}" destId="{FDB0FA2F-E874-4714-96A3-FACE4831C54A}" srcOrd="5" destOrd="0" presId="urn:microsoft.com/office/officeart/2005/8/layout/hierarchy4"/>
    <dgm:cxn modelId="{DB97E6DB-A34A-DD42-BCF6-364BCE6E59F8}" type="presParOf" srcId="{A8CE28A9-5722-4CB1-A192-5578FE464E82}" destId="{8FE4B412-5E2A-4B83-872B-D3FADF599C48}" srcOrd="6" destOrd="0" presId="urn:microsoft.com/office/officeart/2005/8/layout/hierarchy4"/>
    <dgm:cxn modelId="{830E3568-7E8E-284C-AE61-513D34AAF301}" type="presParOf" srcId="{8FE4B412-5E2A-4B83-872B-D3FADF599C48}" destId="{BDDCA4DB-AD30-4E4D-AEC3-70290776ECF9}" srcOrd="0" destOrd="0" presId="urn:microsoft.com/office/officeart/2005/8/layout/hierarchy4"/>
    <dgm:cxn modelId="{DC6A65B2-A12E-854D-8051-F800B99041D9}" type="presParOf" srcId="{8FE4B412-5E2A-4B83-872B-D3FADF599C48}" destId="{C963EA31-25DD-43BF-97FD-456A2745B566}" srcOrd="1" destOrd="0" presId="urn:microsoft.com/office/officeart/2005/8/layout/hierarchy4"/>
    <dgm:cxn modelId="{491D51A3-7E1B-7A4E-A7CA-FBE6DB25CB04}" type="presParOf" srcId="{8FE4B412-5E2A-4B83-872B-D3FADF599C48}" destId="{E30C91E4-E63A-4F54-8A72-8618B3E2C442}" srcOrd="2" destOrd="0" presId="urn:microsoft.com/office/officeart/2005/8/layout/hierarchy4"/>
    <dgm:cxn modelId="{F91CAD2F-386A-1948-88E8-A2F30BE579DC}" type="presParOf" srcId="{E30C91E4-E63A-4F54-8A72-8618B3E2C442}" destId="{2661ABEC-50C2-45AC-AC9B-5673A50ECF17}" srcOrd="0" destOrd="0" presId="urn:microsoft.com/office/officeart/2005/8/layout/hierarchy4"/>
    <dgm:cxn modelId="{7CA8F160-8BD7-B142-B463-7B0966A30A3C}" type="presParOf" srcId="{2661ABEC-50C2-45AC-AC9B-5673A50ECF17}" destId="{8A10C2DD-967A-4F1E-9874-2BD275FB26B8}" srcOrd="0" destOrd="0" presId="urn:microsoft.com/office/officeart/2005/8/layout/hierarchy4"/>
    <dgm:cxn modelId="{A7692E3E-AB8D-A146-9DE3-2BBD2EF33357}" type="presParOf" srcId="{2661ABEC-50C2-45AC-AC9B-5673A50ECF17}" destId="{5B16C9E0-7C64-41C1-BFBF-E82416E8D38C}" srcOrd="1" destOrd="0" presId="urn:microsoft.com/office/officeart/2005/8/layout/hierarchy4"/>
    <dgm:cxn modelId="{26BC337F-8F2E-7848-95A4-BD2DC031816E}" type="presParOf" srcId="{2661ABEC-50C2-45AC-AC9B-5673A50ECF17}" destId="{BE8397A3-6F30-489C-A636-D1DCE848A6D7}" srcOrd="2" destOrd="0" presId="urn:microsoft.com/office/officeart/2005/8/layout/hierarchy4"/>
    <dgm:cxn modelId="{397D7F4B-17C9-E042-A3AD-D3E9693D1397}" type="presParOf" srcId="{BE8397A3-6F30-489C-A636-D1DCE848A6D7}" destId="{5C8D10CD-F542-4E7E-82CE-F9CD0F48F88C}" srcOrd="0" destOrd="0" presId="urn:microsoft.com/office/officeart/2005/8/layout/hierarchy4"/>
    <dgm:cxn modelId="{9411508E-CA90-D848-AF46-E76934CE6E48}" type="presParOf" srcId="{5C8D10CD-F542-4E7E-82CE-F9CD0F48F88C}" destId="{54D4B671-FA74-4575-BA43-9C94BBBD8238}" srcOrd="0" destOrd="0" presId="urn:microsoft.com/office/officeart/2005/8/layout/hierarchy4"/>
    <dgm:cxn modelId="{66CEFEB8-13C9-1B40-AC75-23F68578022E}" type="presParOf" srcId="{5C8D10CD-F542-4E7E-82CE-F9CD0F48F88C}" destId="{788AD72A-D085-4656-B5C0-7B7AC1837003}" srcOrd="1" destOrd="0" presId="urn:microsoft.com/office/officeart/2005/8/layout/hierarchy4"/>
    <dgm:cxn modelId="{BDD4BB23-8645-284C-A64C-AAB1166F8B28}" type="presParOf" srcId="{E30C91E4-E63A-4F54-8A72-8618B3E2C442}" destId="{F69D80E9-D8EF-41BE-AA3D-BD91903FC365}" srcOrd="1" destOrd="0" presId="urn:microsoft.com/office/officeart/2005/8/layout/hierarchy4"/>
    <dgm:cxn modelId="{C17A00A4-5F81-A24C-9DFF-D0AFD36DC658}" type="presParOf" srcId="{E30C91E4-E63A-4F54-8A72-8618B3E2C442}" destId="{19CCD074-D12F-45BD-AC91-001FBB6CED74}" srcOrd="2" destOrd="0" presId="urn:microsoft.com/office/officeart/2005/8/layout/hierarchy4"/>
    <dgm:cxn modelId="{D97BACC0-8710-D847-AE5D-3CEEA74BAD28}" type="presParOf" srcId="{19CCD074-D12F-45BD-AC91-001FBB6CED74}" destId="{52525D2C-BED5-4358-9DE5-354898CFA8F2}" srcOrd="0" destOrd="0" presId="urn:microsoft.com/office/officeart/2005/8/layout/hierarchy4"/>
    <dgm:cxn modelId="{67F63A63-BDE4-8443-A456-075D3E5C3D7A}" type="presParOf" srcId="{19CCD074-D12F-45BD-AC91-001FBB6CED74}" destId="{45A0567A-C4B2-4124-A917-58928721BB27}" srcOrd="1" destOrd="0" presId="urn:microsoft.com/office/officeart/2005/8/layout/hierarchy4"/>
    <dgm:cxn modelId="{A5731DB6-EAA0-7945-8797-0757FF7DE3D5}" type="presParOf" srcId="{19CCD074-D12F-45BD-AC91-001FBB6CED74}" destId="{B103BF56-EE9A-4721-9187-E3BAD3F24A25}" srcOrd="2" destOrd="0" presId="urn:microsoft.com/office/officeart/2005/8/layout/hierarchy4"/>
    <dgm:cxn modelId="{51BEF968-74AA-E444-B015-13589F42417C}" type="presParOf" srcId="{B103BF56-EE9A-4721-9187-E3BAD3F24A25}" destId="{99569AB4-5F24-46D7-BAFA-41543A7DBD2C}" srcOrd="0" destOrd="0" presId="urn:microsoft.com/office/officeart/2005/8/layout/hierarchy4"/>
    <dgm:cxn modelId="{F6A1ECD4-2F0C-5049-83D1-1BCFC7B589DF}" type="presParOf" srcId="{99569AB4-5F24-46D7-BAFA-41543A7DBD2C}" destId="{CCBD9E2D-4669-4A1F-A61F-EC9041830017}" srcOrd="0" destOrd="0" presId="urn:microsoft.com/office/officeart/2005/8/layout/hierarchy4"/>
    <dgm:cxn modelId="{E8D1A7FC-B9B4-674A-A681-65398AA7B91A}" type="presParOf" srcId="{99569AB4-5F24-46D7-BAFA-41543A7DBD2C}" destId="{C05F4941-B03F-4AD7-B9DD-E5AF1611A5E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0A942-DF3F-431D-AD6D-126034DF5B7B}"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B968DD3-FFC7-41B9-9C1F-EF23799E97E2}">
      <dgm:prSet phldrT="[Text]"/>
      <dgm:spPr/>
      <dgm:t>
        <a:bodyPr/>
        <a:lstStyle/>
        <a:p>
          <a:r>
            <a:rPr lang="en-US" dirty="0" smtClean="0">
              <a:latin typeface="Arial"/>
              <a:cs typeface="Arial"/>
            </a:rPr>
            <a:t>SCIENCE!</a:t>
          </a:r>
          <a:endParaRPr lang="en-US" dirty="0">
            <a:latin typeface="Arial"/>
            <a:cs typeface="Arial"/>
          </a:endParaRPr>
        </a:p>
      </dgm:t>
    </dgm:pt>
    <dgm:pt modelId="{81A3A008-5AF5-4096-A871-BEFA374C08C6}" type="parTrans" cxnId="{69571205-D87F-44AB-916D-245C4B46CED2}">
      <dgm:prSet/>
      <dgm:spPr/>
      <dgm:t>
        <a:bodyPr/>
        <a:lstStyle/>
        <a:p>
          <a:endParaRPr lang="en-US">
            <a:latin typeface="Arial"/>
            <a:cs typeface="Arial"/>
          </a:endParaRPr>
        </a:p>
      </dgm:t>
    </dgm:pt>
    <dgm:pt modelId="{4F1E8AF9-6FD9-4474-BD93-9C01420F47A8}" type="sibTrans" cxnId="{69571205-D87F-44AB-916D-245C4B46CED2}">
      <dgm:prSet/>
      <dgm:spPr/>
      <dgm:t>
        <a:bodyPr/>
        <a:lstStyle/>
        <a:p>
          <a:endParaRPr lang="en-US">
            <a:latin typeface="Arial"/>
            <a:cs typeface="Arial"/>
          </a:endParaRPr>
        </a:p>
      </dgm:t>
    </dgm:pt>
    <dgm:pt modelId="{181843B2-5C26-4A6B-ACF4-BA94E087403E}">
      <dgm:prSet phldrT="[Text]"/>
      <dgm:spPr/>
      <dgm:t>
        <a:bodyPr/>
        <a:lstStyle/>
        <a:p>
          <a:r>
            <a:rPr lang="en-US" dirty="0" smtClean="0">
              <a:latin typeface="Arial"/>
              <a:cs typeface="Arial"/>
            </a:rPr>
            <a:t>PS</a:t>
          </a:r>
          <a:endParaRPr lang="en-US" dirty="0">
            <a:latin typeface="Arial"/>
            <a:cs typeface="Arial"/>
          </a:endParaRPr>
        </a:p>
      </dgm:t>
    </dgm:pt>
    <dgm:pt modelId="{71FC994E-6F82-4F11-9D24-76E48F70B613}" type="parTrans" cxnId="{D255E94D-2A68-492A-BCCF-8E050F0BEC82}">
      <dgm:prSet/>
      <dgm:spPr/>
      <dgm:t>
        <a:bodyPr/>
        <a:lstStyle/>
        <a:p>
          <a:endParaRPr lang="en-US">
            <a:latin typeface="Arial"/>
            <a:cs typeface="Arial"/>
          </a:endParaRPr>
        </a:p>
      </dgm:t>
    </dgm:pt>
    <dgm:pt modelId="{7960C192-9999-4ABC-B7D2-C40525C98F78}" type="sibTrans" cxnId="{D255E94D-2A68-492A-BCCF-8E050F0BEC82}">
      <dgm:prSet/>
      <dgm:spPr/>
      <dgm:t>
        <a:bodyPr/>
        <a:lstStyle/>
        <a:p>
          <a:endParaRPr lang="en-US">
            <a:latin typeface="Arial"/>
            <a:cs typeface="Arial"/>
          </a:endParaRPr>
        </a:p>
      </dgm:t>
    </dgm:pt>
    <dgm:pt modelId="{81EB024A-AD28-43F8-89E6-2D3AA2776536}">
      <dgm:prSet phldrT="[Text]"/>
      <dgm:spPr/>
      <dgm:t>
        <a:bodyPr/>
        <a:lstStyle/>
        <a:p>
          <a:r>
            <a:rPr lang="en-US" dirty="0" smtClean="0">
              <a:latin typeface="Arial"/>
              <a:cs typeface="Arial"/>
            </a:rPr>
            <a:t>PS1</a:t>
          </a:r>
          <a:endParaRPr lang="en-US" dirty="0">
            <a:latin typeface="Arial"/>
            <a:cs typeface="Arial"/>
          </a:endParaRPr>
        </a:p>
      </dgm:t>
    </dgm:pt>
    <dgm:pt modelId="{6A776F4C-78B9-4044-8D93-21AA718851E5}" type="parTrans" cxnId="{066900A1-3E42-4E6F-BE3A-1BE2EC356E70}">
      <dgm:prSet/>
      <dgm:spPr/>
      <dgm:t>
        <a:bodyPr/>
        <a:lstStyle/>
        <a:p>
          <a:endParaRPr lang="en-US">
            <a:latin typeface="Arial"/>
            <a:cs typeface="Arial"/>
          </a:endParaRPr>
        </a:p>
      </dgm:t>
    </dgm:pt>
    <dgm:pt modelId="{F9BDDEC3-A859-41E2-BCFF-3C7152A97D9B}" type="sibTrans" cxnId="{066900A1-3E42-4E6F-BE3A-1BE2EC356E70}">
      <dgm:prSet/>
      <dgm:spPr/>
      <dgm:t>
        <a:bodyPr/>
        <a:lstStyle/>
        <a:p>
          <a:endParaRPr lang="en-US">
            <a:latin typeface="Arial"/>
            <a:cs typeface="Arial"/>
          </a:endParaRPr>
        </a:p>
      </dgm:t>
    </dgm:pt>
    <dgm:pt modelId="{9AE6D772-F49C-462E-822C-6A22EA45D49A}">
      <dgm:prSet phldrT="[Text]"/>
      <dgm:spPr/>
      <dgm:t>
        <a:bodyPr/>
        <a:lstStyle/>
        <a:p>
          <a:r>
            <a:rPr lang="en-US" dirty="0" smtClean="0">
              <a:latin typeface="Arial"/>
              <a:cs typeface="Arial"/>
            </a:rPr>
            <a:t>PS2</a:t>
          </a:r>
          <a:endParaRPr lang="en-US" dirty="0">
            <a:latin typeface="Arial"/>
            <a:cs typeface="Arial"/>
          </a:endParaRPr>
        </a:p>
      </dgm:t>
    </dgm:pt>
    <dgm:pt modelId="{82B15AA8-2DE8-4387-BCBB-21EF1C8EE0B4}" type="parTrans" cxnId="{E1B9F020-F3F2-49CD-A7D8-4C21E0EB9196}">
      <dgm:prSet/>
      <dgm:spPr/>
      <dgm:t>
        <a:bodyPr/>
        <a:lstStyle/>
        <a:p>
          <a:endParaRPr lang="en-US">
            <a:latin typeface="Arial"/>
            <a:cs typeface="Arial"/>
          </a:endParaRPr>
        </a:p>
      </dgm:t>
    </dgm:pt>
    <dgm:pt modelId="{137BDE4F-B20A-4790-8369-6D6B33FC4D77}" type="sibTrans" cxnId="{E1B9F020-F3F2-49CD-A7D8-4C21E0EB9196}">
      <dgm:prSet/>
      <dgm:spPr/>
      <dgm:t>
        <a:bodyPr/>
        <a:lstStyle/>
        <a:p>
          <a:endParaRPr lang="en-US">
            <a:latin typeface="Arial"/>
            <a:cs typeface="Arial"/>
          </a:endParaRPr>
        </a:p>
      </dgm:t>
    </dgm:pt>
    <dgm:pt modelId="{9B722157-84FB-47A7-B7CB-88142E31A78A}">
      <dgm:prSet phldrT="[Text]"/>
      <dgm:spPr/>
      <dgm:t>
        <a:bodyPr/>
        <a:lstStyle/>
        <a:p>
          <a:r>
            <a:rPr lang="en-US" dirty="0" smtClean="0">
              <a:latin typeface="Arial"/>
              <a:cs typeface="Arial"/>
            </a:rPr>
            <a:t>ETS</a:t>
          </a:r>
          <a:endParaRPr lang="en-US" dirty="0">
            <a:latin typeface="Arial"/>
            <a:cs typeface="Arial"/>
          </a:endParaRPr>
        </a:p>
      </dgm:t>
    </dgm:pt>
    <dgm:pt modelId="{3D2D4B91-556B-4F80-A1B6-183F52676370}" type="parTrans" cxnId="{D9454D4E-C28E-4391-B3B6-9F93D9BB48A0}">
      <dgm:prSet/>
      <dgm:spPr/>
      <dgm:t>
        <a:bodyPr/>
        <a:lstStyle/>
        <a:p>
          <a:endParaRPr lang="en-US">
            <a:latin typeface="Arial"/>
            <a:cs typeface="Arial"/>
          </a:endParaRPr>
        </a:p>
      </dgm:t>
    </dgm:pt>
    <dgm:pt modelId="{4917374D-7171-4151-AACC-05E2E73A0218}" type="sibTrans" cxnId="{D9454D4E-C28E-4391-B3B6-9F93D9BB48A0}">
      <dgm:prSet/>
      <dgm:spPr/>
      <dgm:t>
        <a:bodyPr/>
        <a:lstStyle/>
        <a:p>
          <a:endParaRPr lang="en-US">
            <a:latin typeface="Arial"/>
            <a:cs typeface="Arial"/>
          </a:endParaRPr>
        </a:p>
      </dgm:t>
    </dgm:pt>
    <dgm:pt modelId="{AC3AC762-53A5-4D78-AFCB-554E848B1E0F}">
      <dgm:prSet phldrT="[Text]"/>
      <dgm:spPr/>
      <dgm:t>
        <a:bodyPr/>
        <a:lstStyle/>
        <a:p>
          <a:r>
            <a:rPr lang="en-US" dirty="0" smtClean="0">
              <a:latin typeface="Arial"/>
              <a:cs typeface="Arial"/>
            </a:rPr>
            <a:t>ETS1</a:t>
          </a:r>
          <a:endParaRPr lang="en-US" dirty="0">
            <a:latin typeface="Arial"/>
            <a:cs typeface="Arial"/>
          </a:endParaRPr>
        </a:p>
      </dgm:t>
    </dgm:pt>
    <dgm:pt modelId="{BBA5337F-2E0D-4DE7-AFCE-C31C732AE4C3}" type="parTrans" cxnId="{D7A4285F-A9B0-48DE-8EA2-8DA45CBE32C9}">
      <dgm:prSet/>
      <dgm:spPr/>
      <dgm:t>
        <a:bodyPr/>
        <a:lstStyle/>
        <a:p>
          <a:endParaRPr lang="en-US">
            <a:latin typeface="Arial"/>
            <a:cs typeface="Arial"/>
          </a:endParaRPr>
        </a:p>
      </dgm:t>
    </dgm:pt>
    <dgm:pt modelId="{5A3E8099-E95E-4BD4-AA22-3512936F3BBA}" type="sibTrans" cxnId="{D7A4285F-A9B0-48DE-8EA2-8DA45CBE32C9}">
      <dgm:prSet/>
      <dgm:spPr/>
      <dgm:t>
        <a:bodyPr/>
        <a:lstStyle/>
        <a:p>
          <a:endParaRPr lang="en-US">
            <a:latin typeface="Arial"/>
            <a:cs typeface="Arial"/>
          </a:endParaRPr>
        </a:p>
      </dgm:t>
    </dgm:pt>
    <dgm:pt modelId="{E01C21B8-632B-4168-BB5A-9BB1B9861D46}">
      <dgm:prSet/>
      <dgm:spPr/>
      <dgm:t>
        <a:bodyPr/>
        <a:lstStyle/>
        <a:p>
          <a:r>
            <a:rPr lang="en-US" dirty="0" smtClean="0">
              <a:latin typeface="Arial"/>
              <a:cs typeface="Arial"/>
            </a:rPr>
            <a:t>LS</a:t>
          </a:r>
          <a:endParaRPr lang="en-US" dirty="0">
            <a:latin typeface="Arial"/>
            <a:cs typeface="Arial"/>
          </a:endParaRPr>
        </a:p>
      </dgm:t>
    </dgm:pt>
    <dgm:pt modelId="{3F9D70A8-B754-4294-8C09-42666B1CFDF6}" type="parTrans" cxnId="{2B0F6E28-964F-4BB9-8995-BBEC030FE700}">
      <dgm:prSet/>
      <dgm:spPr/>
      <dgm:t>
        <a:bodyPr/>
        <a:lstStyle/>
        <a:p>
          <a:endParaRPr lang="en-US">
            <a:latin typeface="Arial"/>
            <a:cs typeface="Arial"/>
          </a:endParaRPr>
        </a:p>
      </dgm:t>
    </dgm:pt>
    <dgm:pt modelId="{E243D9AF-55EE-4473-BE5A-2EE320C34E80}" type="sibTrans" cxnId="{2B0F6E28-964F-4BB9-8995-BBEC030FE700}">
      <dgm:prSet/>
      <dgm:spPr/>
      <dgm:t>
        <a:bodyPr/>
        <a:lstStyle/>
        <a:p>
          <a:endParaRPr lang="en-US">
            <a:latin typeface="Arial"/>
            <a:cs typeface="Arial"/>
          </a:endParaRPr>
        </a:p>
      </dgm:t>
    </dgm:pt>
    <dgm:pt modelId="{D7A7FEEE-27CF-4724-A054-AC4491CDD8DD}">
      <dgm:prSet/>
      <dgm:spPr/>
      <dgm:t>
        <a:bodyPr/>
        <a:lstStyle/>
        <a:p>
          <a:r>
            <a:rPr lang="en-US" dirty="0" smtClean="0">
              <a:latin typeface="Arial"/>
              <a:cs typeface="Arial"/>
            </a:rPr>
            <a:t>ESS</a:t>
          </a:r>
          <a:endParaRPr lang="en-US" dirty="0">
            <a:latin typeface="Arial"/>
            <a:cs typeface="Arial"/>
          </a:endParaRPr>
        </a:p>
      </dgm:t>
    </dgm:pt>
    <dgm:pt modelId="{0E36A604-8581-4D25-954D-A1FAA9F80A21}" type="parTrans" cxnId="{2C7B5815-2D3A-45F0-B4F9-EAAB1417B6F7}">
      <dgm:prSet/>
      <dgm:spPr/>
      <dgm:t>
        <a:bodyPr/>
        <a:lstStyle/>
        <a:p>
          <a:endParaRPr lang="en-US">
            <a:latin typeface="Arial"/>
            <a:cs typeface="Arial"/>
          </a:endParaRPr>
        </a:p>
      </dgm:t>
    </dgm:pt>
    <dgm:pt modelId="{6E0741F8-8189-465B-AEA2-D14B98057E8B}" type="sibTrans" cxnId="{2C7B5815-2D3A-45F0-B4F9-EAAB1417B6F7}">
      <dgm:prSet/>
      <dgm:spPr/>
      <dgm:t>
        <a:bodyPr/>
        <a:lstStyle/>
        <a:p>
          <a:endParaRPr lang="en-US">
            <a:latin typeface="Arial"/>
            <a:cs typeface="Arial"/>
          </a:endParaRPr>
        </a:p>
      </dgm:t>
    </dgm:pt>
    <dgm:pt modelId="{E1B37D91-89B5-479C-966F-92514BA40B57}">
      <dgm:prSet/>
      <dgm:spPr/>
      <dgm:t>
        <a:bodyPr/>
        <a:lstStyle/>
        <a:p>
          <a:r>
            <a:rPr lang="en-US" dirty="0" smtClean="0">
              <a:latin typeface="Arial"/>
              <a:cs typeface="Arial"/>
            </a:rPr>
            <a:t>PS3</a:t>
          </a:r>
          <a:endParaRPr lang="en-US" dirty="0">
            <a:latin typeface="Arial"/>
            <a:cs typeface="Arial"/>
          </a:endParaRPr>
        </a:p>
      </dgm:t>
    </dgm:pt>
    <dgm:pt modelId="{2D80C7A6-20C4-477A-98C1-B004A7463F0F}" type="parTrans" cxnId="{0D681086-D9ED-4240-9759-230CDC91861B}">
      <dgm:prSet/>
      <dgm:spPr/>
      <dgm:t>
        <a:bodyPr/>
        <a:lstStyle/>
        <a:p>
          <a:endParaRPr lang="en-US">
            <a:latin typeface="Arial"/>
            <a:cs typeface="Arial"/>
          </a:endParaRPr>
        </a:p>
      </dgm:t>
    </dgm:pt>
    <dgm:pt modelId="{10589FB3-3EC3-45A8-867A-A503BF37FD7C}" type="sibTrans" cxnId="{0D681086-D9ED-4240-9759-230CDC91861B}">
      <dgm:prSet/>
      <dgm:spPr/>
      <dgm:t>
        <a:bodyPr/>
        <a:lstStyle/>
        <a:p>
          <a:endParaRPr lang="en-US">
            <a:latin typeface="Arial"/>
            <a:cs typeface="Arial"/>
          </a:endParaRPr>
        </a:p>
      </dgm:t>
    </dgm:pt>
    <dgm:pt modelId="{73CA2AC8-9435-4DC4-A48C-F5AC8A126026}">
      <dgm:prSet/>
      <dgm:spPr/>
      <dgm:t>
        <a:bodyPr/>
        <a:lstStyle/>
        <a:p>
          <a:r>
            <a:rPr lang="en-US" dirty="0" smtClean="0">
              <a:latin typeface="Arial"/>
              <a:cs typeface="Arial"/>
            </a:rPr>
            <a:t>PS4</a:t>
          </a:r>
          <a:endParaRPr lang="en-US" dirty="0">
            <a:latin typeface="Arial"/>
            <a:cs typeface="Arial"/>
          </a:endParaRPr>
        </a:p>
      </dgm:t>
    </dgm:pt>
    <dgm:pt modelId="{91BF1A31-6788-4CC1-A505-12BDA0DF27D4}" type="parTrans" cxnId="{F9AF39EF-337A-4988-855D-2077764BCB5E}">
      <dgm:prSet/>
      <dgm:spPr/>
      <dgm:t>
        <a:bodyPr/>
        <a:lstStyle/>
        <a:p>
          <a:endParaRPr lang="en-US">
            <a:latin typeface="Arial"/>
            <a:cs typeface="Arial"/>
          </a:endParaRPr>
        </a:p>
      </dgm:t>
    </dgm:pt>
    <dgm:pt modelId="{3FBDDA4E-7446-4BA1-9D88-01B362D15EC0}" type="sibTrans" cxnId="{F9AF39EF-337A-4988-855D-2077764BCB5E}">
      <dgm:prSet/>
      <dgm:spPr/>
      <dgm:t>
        <a:bodyPr/>
        <a:lstStyle/>
        <a:p>
          <a:endParaRPr lang="en-US">
            <a:latin typeface="Arial"/>
            <a:cs typeface="Arial"/>
          </a:endParaRPr>
        </a:p>
      </dgm:t>
    </dgm:pt>
    <dgm:pt modelId="{D3EA79FE-EC84-4A4E-B9EB-EEF1C693E003}">
      <dgm:prSet/>
      <dgm:spPr/>
      <dgm:t>
        <a:bodyPr/>
        <a:lstStyle/>
        <a:p>
          <a:r>
            <a:rPr lang="en-US" dirty="0" smtClean="0">
              <a:latin typeface="Arial"/>
              <a:cs typeface="Arial"/>
            </a:rPr>
            <a:t>LS1</a:t>
          </a:r>
          <a:endParaRPr lang="en-US" dirty="0">
            <a:latin typeface="Arial"/>
            <a:cs typeface="Arial"/>
          </a:endParaRPr>
        </a:p>
      </dgm:t>
    </dgm:pt>
    <dgm:pt modelId="{D1B9E42D-AED6-4D87-AAD1-122740B6AAD6}" type="parTrans" cxnId="{6292FE8F-015D-49DA-98AF-C52205313539}">
      <dgm:prSet/>
      <dgm:spPr/>
      <dgm:t>
        <a:bodyPr/>
        <a:lstStyle/>
        <a:p>
          <a:endParaRPr lang="en-US">
            <a:latin typeface="Arial"/>
            <a:cs typeface="Arial"/>
          </a:endParaRPr>
        </a:p>
      </dgm:t>
    </dgm:pt>
    <dgm:pt modelId="{EFBD45B6-44AD-4B9D-9E85-9A7A9CB246F5}" type="sibTrans" cxnId="{6292FE8F-015D-49DA-98AF-C52205313539}">
      <dgm:prSet/>
      <dgm:spPr/>
      <dgm:t>
        <a:bodyPr/>
        <a:lstStyle/>
        <a:p>
          <a:endParaRPr lang="en-US">
            <a:latin typeface="Arial"/>
            <a:cs typeface="Arial"/>
          </a:endParaRPr>
        </a:p>
      </dgm:t>
    </dgm:pt>
    <dgm:pt modelId="{F48546B1-D21B-491E-827F-BDAFDC8A0667}">
      <dgm:prSet/>
      <dgm:spPr/>
      <dgm:t>
        <a:bodyPr/>
        <a:lstStyle/>
        <a:p>
          <a:r>
            <a:rPr lang="en-US" dirty="0" smtClean="0">
              <a:latin typeface="Arial"/>
              <a:cs typeface="Arial"/>
            </a:rPr>
            <a:t>LS2</a:t>
          </a:r>
          <a:endParaRPr lang="en-US" dirty="0">
            <a:latin typeface="Arial"/>
            <a:cs typeface="Arial"/>
          </a:endParaRPr>
        </a:p>
      </dgm:t>
    </dgm:pt>
    <dgm:pt modelId="{097644E1-CA3A-4066-A931-70D9EB1F488B}" type="parTrans" cxnId="{63EE91DF-D154-45CE-9975-6D96716B4D6E}">
      <dgm:prSet/>
      <dgm:spPr/>
      <dgm:t>
        <a:bodyPr/>
        <a:lstStyle/>
        <a:p>
          <a:endParaRPr lang="en-US">
            <a:latin typeface="Arial"/>
            <a:cs typeface="Arial"/>
          </a:endParaRPr>
        </a:p>
      </dgm:t>
    </dgm:pt>
    <dgm:pt modelId="{DCA2D508-C03B-47EB-A95E-73C4BA7730FC}" type="sibTrans" cxnId="{63EE91DF-D154-45CE-9975-6D96716B4D6E}">
      <dgm:prSet/>
      <dgm:spPr/>
      <dgm:t>
        <a:bodyPr/>
        <a:lstStyle/>
        <a:p>
          <a:endParaRPr lang="en-US">
            <a:latin typeface="Arial"/>
            <a:cs typeface="Arial"/>
          </a:endParaRPr>
        </a:p>
      </dgm:t>
    </dgm:pt>
    <dgm:pt modelId="{D4BC3563-28F4-4721-A5E7-2D0376F3DDF2}">
      <dgm:prSet/>
      <dgm:spPr/>
      <dgm:t>
        <a:bodyPr/>
        <a:lstStyle/>
        <a:p>
          <a:r>
            <a:rPr lang="en-US" dirty="0" smtClean="0">
              <a:latin typeface="Arial"/>
              <a:cs typeface="Arial"/>
            </a:rPr>
            <a:t>LS3</a:t>
          </a:r>
          <a:endParaRPr lang="en-US" dirty="0">
            <a:latin typeface="Arial"/>
            <a:cs typeface="Arial"/>
          </a:endParaRPr>
        </a:p>
      </dgm:t>
    </dgm:pt>
    <dgm:pt modelId="{8B918293-469A-4530-99FF-A2536D697EA2}" type="parTrans" cxnId="{E1375A0E-D27D-4A8C-84D0-053D33C51411}">
      <dgm:prSet/>
      <dgm:spPr/>
      <dgm:t>
        <a:bodyPr/>
        <a:lstStyle/>
        <a:p>
          <a:endParaRPr lang="en-US">
            <a:latin typeface="Arial"/>
            <a:cs typeface="Arial"/>
          </a:endParaRPr>
        </a:p>
      </dgm:t>
    </dgm:pt>
    <dgm:pt modelId="{A038875B-953E-485E-ABCF-FCA0C9494BE1}" type="sibTrans" cxnId="{E1375A0E-D27D-4A8C-84D0-053D33C51411}">
      <dgm:prSet/>
      <dgm:spPr/>
      <dgm:t>
        <a:bodyPr/>
        <a:lstStyle/>
        <a:p>
          <a:endParaRPr lang="en-US">
            <a:latin typeface="Arial"/>
            <a:cs typeface="Arial"/>
          </a:endParaRPr>
        </a:p>
      </dgm:t>
    </dgm:pt>
    <dgm:pt modelId="{755463D3-3FF8-42D3-A272-13165380B3B3}">
      <dgm:prSet/>
      <dgm:spPr/>
      <dgm:t>
        <a:bodyPr/>
        <a:lstStyle/>
        <a:p>
          <a:r>
            <a:rPr lang="en-US" dirty="0" smtClean="0">
              <a:latin typeface="Arial"/>
              <a:cs typeface="Arial"/>
            </a:rPr>
            <a:t>LS4</a:t>
          </a:r>
          <a:endParaRPr lang="en-US" dirty="0">
            <a:latin typeface="Arial"/>
            <a:cs typeface="Arial"/>
          </a:endParaRPr>
        </a:p>
      </dgm:t>
    </dgm:pt>
    <dgm:pt modelId="{3270B8B7-B4B1-420C-8755-E83BAD68489F}" type="parTrans" cxnId="{BDE0CA8F-8F0D-4827-9448-DE23456EF39D}">
      <dgm:prSet/>
      <dgm:spPr/>
      <dgm:t>
        <a:bodyPr/>
        <a:lstStyle/>
        <a:p>
          <a:endParaRPr lang="en-US">
            <a:latin typeface="Arial"/>
            <a:cs typeface="Arial"/>
          </a:endParaRPr>
        </a:p>
      </dgm:t>
    </dgm:pt>
    <dgm:pt modelId="{912A21E3-4F5C-4340-A985-BDE34135E6E4}" type="sibTrans" cxnId="{BDE0CA8F-8F0D-4827-9448-DE23456EF39D}">
      <dgm:prSet/>
      <dgm:spPr/>
      <dgm:t>
        <a:bodyPr/>
        <a:lstStyle/>
        <a:p>
          <a:endParaRPr lang="en-US">
            <a:latin typeface="Arial"/>
            <a:cs typeface="Arial"/>
          </a:endParaRPr>
        </a:p>
      </dgm:t>
    </dgm:pt>
    <dgm:pt modelId="{06013593-934F-444F-BE61-FB075E27E5A4}">
      <dgm:prSet/>
      <dgm:spPr/>
      <dgm:t>
        <a:bodyPr/>
        <a:lstStyle/>
        <a:p>
          <a:r>
            <a:rPr lang="en-US" dirty="0" smtClean="0">
              <a:latin typeface="Arial"/>
              <a:cs typeface="Arial"/>
            </a:rPr>
            <a:t>ESS1</a:t>
          </a:r>
          <a:endParaRPr lang="en-US" dirty="0">
            <a:latin typeface="Arial"/>
            <a:cs typeface="Arial"/>
          </a:endParaRPr>
        </a:p>
      </dgm:t>
    </dgm:pt>
    <dgm:pt modelId="{F2248E4B-9BDE-4D53-A9F6-F7EDE9B63BF3}" type="parTrans" cxnId="{2598DB7C-8AF6-44A1-BA7B-3DD90E90F842}">
      <dgm:prSet/>
      <dgm:spPr/>
      <dgm:t>
        <a:bodyPr/>
        <a:lstStyle/>
        <a:p>
          <a:endParaRPr lang="en-US">
            <a:latin typeface="Arial"/>
            <a:cs typeface="Arial"/>
          </a:endParaRPr>
        </a:p>
      </dgm:t>
    </dgm:pt>
    <dgm:pt modelId="{03E12DB3-FC59-4D95-8B3D-5F35BAACF1E2}" type="sibTrans" cxnId="{2598DB7C-8AF6-44A1-BA7B-3DD90E90F842}">
      <dgm:prSet/>
      <dgm:spPr/>
      <dgm:t>
        <a:bodyPr/>
        <a:lstStyle/>
        <a:p>
          <a:endParaRPr lang="en-US">
            <a:latin typeface="Arial"/>
            <a:cs typeface="Arial"/>
          </a:endParaRPr>
        </a:p>
      </dgm:t>
    </dgm:pt>
    <dgm:pt modelId="{0785710E-A24E-4CB3-BAFE-6555D07C3D7F}">
      <dgm:prSet/>
      <dgm:spPr/>
      <dgm:t>
        <a:bodyPr/>
        <a:lstStyle/>
        <a:p>
          <a:r>
            <a:rPr lang="en-US" dirty="0" smtClean="0">
              <a:latin typeface="Arial"/>
              <a:cs typeface="Arial"/>
            </a:rPr>
            <a:t>ESS2</a:t>
          </a:r>
          <a:endParaRPr lang="en-US" dirty="0">
            <a:latin typeface="Arial"/>
            <a:cs typeface="Arial"/>
          </a:endParaRPr>
        </a:p>
      </dgm:t>
    </dgm:pt>
    <dgm:pt modelId="{56A95DB7-09C3-4AD0-B2CC-CDEC849321B3}" type="parTrans" cxnId="{71C02B86-2CC1-46A0-902D-44CBD08F791C}">
      <dgm:prSet/>
      <dgm:spPr/>
      <dgm:t>
        <a:bodyPr/>
        <a:lstStyle/>
        <a:p>
          <a:endParaRPr lang="en-US">
            <a:latin typeface="Arial"/>
            <a:cs typeface="Arial"/>
          </a:endParaRPr>
        </a:p>
      </dgm:t>
    </dgm:pt>
    <dgm:pt modelId="{3F6A8E5B-D9EB-494D-824A-CEEF7E4AFD35}" type="sibTrans" cxnId="{71C02B86-2CC1-46A0-902D-44CBD08F791C}">
      <dgm:prSet/>
      <dgm:spPr/>
      <dgm:t>
        <a:bodyPr/>
        <a:lstStyle/>
        <a:p>
          <a:endParaRPr lang="en-US">
            <a:latin typeface="Arial"/>
            <a:cs typeface="Arial"/>
          </a:endParaRPr>
        </a:p>
      </dgm:t>
    </dgm:pt>
    <dgm:pt modelId="{212378B0-141C-45AE-982A-F10DE72CFC51}">
      <dgm:prSet/>
      <dgm:spPr/>
      <dgm:t>
        <a:bodyPr/>
        <a:lstStyle/>
        <a:p>
          <a:r>
            <a:rPr lang="en-US" dirty="0" smtClean="0">
              <a:latin typeface="Arial"/>
              <a:cs typeface="Arial"/>
            </a:rPr>
            <a:t>ESS3</a:t>
          </a:r>
          <a:endParaRPr lang="en-US" dirty="0">
            <a:latin typeface="Arial"/>
            <a:cs typeface="Arial"/>
          </a:endParaRPr>
        </a:p>
      </dgm:t>
    </dgm:pt>
    <dgm:pt modelId="{B527B55C-3F5F-4D74-BB6C-93A186D2279D}" type="parTrans" cxnId="{7FCAA1D6-242F-4F8E-B8AD-DC6C1B2F35D7}">
      <dgm:prSet/>
      <dgm:spPr/>
      <dgm:t>
        <a:bodyPr/>
        <a:lstStyle/>
        <a:p>
          <a:endParaRPr lang="en-US">
            <a:latin typeface="Arial"/>
            <a:cs typeface="Arial"/>
          </a:endParaRPr>
        </a:p>
      </dgm:t>
    </dgm:pt>
    <dgm:pt modelId="{F9E92E7F-699F-498D-8E04-5E033211C2D1}" type="sibTrans" cxnId="{7FCAA1D6-242F-4F8E-B8AD-DC6C1B2F35D7}">
      <dgm:prSet/>
      <dgm:spPr/>
      <dgm:t>
        <a:bodyPr/>
        <a:lstStyle/>
        <a:p>
          <a:endParaRPr lang="en-US">
            <a:latin typeface="Arial"/>
            <a:cs typeface="Arial"/>
          </a:endParaRPr>
        </a:p>
      </dgm:t>
    </dgm:pt>
    <dgm:pt modelId="{2D1BD88D-B756-4C79-969F-480AE77D719A}">
      <dgm:prSet/>
      <dgm:spPr/>
      <dgm:t>
        <a:bodyPr/>
        <a:lstStyle/>
        <a:p>
          <a:r>
            <a:rPr lang="en-US" dirty="0" smtClean="0">
              <a:latin typeface="Arial"/>
              <a:cs typeface="Arial"/>
            </a:rPr>
            <a:t>ETS2</a:t>
          </a:r>
          <a:endParaRPr lang="en-US" dirty="0">
            <a:latin typeface="Arial"/>
            <a:cs typeface="Arial"/>
          </a:endParaRPr>
        </a:p>
      </dgm:t>
    </dgm:pt>
    <dgm:pt modelId="{60A1B7FD-6457-4A99-9F2A-E780005FB846}" type="parTrans" cxnId="{EBB3C7EB-8316-4A23-9111-A37552A1FC48}">
      <dgm:prSet/>
      <dgm:spPr/>
      <dgm:t>
        <a:bodyPr/>
        <a:lstStyle/>
        <a:p>
          <a:endParaRPr lang="en-US">
            <a:latin typeface="Arial"/>
            <a:cs typeface="Arial"/>
          </a:endParaRPr>
        </a:p>
      </dgm:t>
    </dgm:pt>
    <dgm:pt modelId="{290553E8-01D0-45EA-AA31-465EF33B5BFA}" type="sibTrans" cxnId="{EBB3C7EB-8316-4A23-9111-A37552A1FC48}">
      <dgm:prSet/>
      <dgm:spPr/>
      <dgm:t>
        <a:bodyPr/>
        <a:lstStyle/>
        <a:p>
          <a:endParaRPr lang="en-US">
            <a:latin typeface="Arial"/>
            <a:cs typeface="Arial"/>
          </a:endParaRPr>
        </a:p>
      </dgm:t>
    </dgm:pt>
    <dgm:pt modelId="{75F5104B-9180-4D23-A92F-F082AECEB0D7}">
      <dgm:prSet/>
      <dgm:spPr/>
      <dgm:t>
        <a:bodyPr/>
        <a:lstStyle/>
        <a:p>
          <a:r>
            <a:rPr lang="en-US" dirty="0" smtClean="0">
              <a:latin typeface="Arial"/>
              <a:cs typeface="Arial"/>
            </a:rPr>
            <a:t>PS1.A</a:t>
          </a:r>
        </a:p>
        <a:p>
          <a:r>
            <a:rPr lang="en-US" dirty="0" smtClean="0">
              <a:latin typeface="Arial"/>
              <a:cs typeface="Arial"/>
            </a:rPr>
            <a:t>PS1.B</a:t>
          </a:r>
        </a:p>
        <a:p>
          <a:r>
            <a:rPr lang="en-US" dirty="0" smtClean="0">
              <a:latin typeface="Arial"/>
              <a:cs typeface="Arial"/>
            </a:rPr>
            <a:t>PS1.C</a:t>
          </a:r>
          <a:endParaRPr lang="en-US" dirty="0">
            <a:latin typeface="Arial"/>
            <a:cs typeface="Arial"/>
          </a:endParaRPr>
        </a:p>
      </dgm:t>
    </dgm:pt>
    <dgm:pt modelId="{9431506D-A3CC-4011-9E8A-E17939500E49}" type="parTrans" cxnId="{C58FA026-210D-431C-829B-3A4AC39CB441}">
      <dgm:prSet/>
      <dgm:spPr/>
      <dgm:t>
        <a:bodyPr/>
        <a:lstStyle/>
        <a:p>
          <a:endParaRPr lang="en-US">
            <a:latin typeface="Arial"/>
            <a:cs typeface="Arial"/>
          </a:endParaRPr>
        </a:p>
      </dgm:t>
    </dgm:pt>
    <dgm:pt modelId="{E751710B-5B84-4ACE-BC1F-4AA8B76C4D8F}" type="sibTrans" cxnId="{C58FA026-210D-431C-829B-3A4AC39CB441}">
      <dgm:prSet/>
      <dgm:spPr/>
      <dgm:t>
        <a:bodyPr/>
        <a:lstStyle/>
        <a:p>
          <a:endParaRPr lang="en-US">
            <a:latin typeface="Arial"/>
            <a:cs typeface="Arial"/>
          </a:endParaRPr>
        </a:p>
      </dgm:t>
    </dgm:pt>
    <dgm:pt modelId="{492F5557-FA71-4C04-8F42-9BF8466ED4C4}">
      <dgm:prSet/>
      <dgm:spPr/>
      <dgm:t>
        <a:bodyPr/>
        <a:lstStyle/>
        <a:p>
          <a:r>
            <a:rPr lang="en-US" dirty="0" smtClean="0">
              <a:latin typeface="Arial"/>
              <a:cs typeface="Arial"/>
            </a:rPr>
            <a:t>PS2.A</a:t>
          </a:r>
        </a:p>
        <a:p>
          <a:r>
            <a:rPr lang="en-US" dirty="0" smtClean="0">
              <a:latin typeface="Arial"/>
              <a:cs typeface="Arial"/>
            </a:rPr>
            <a:t>PS2.B</a:t>
          </a:r>
        </a:p>
        <a:p>
          <a:r>
            <a:rPr lang="en-US" dirty="0" smtClean="0">
              <a:latin typeface="Arial"/>
              <a:cs typeface="Arial"/>
            </a:rPr>
            <a:t>PS2.C</a:t>
          </a:r>
          <a:endParaRPr lang="en-US" dirty="0">
            <a:latin typeface="Arial"/>
            <a:cs typeface="Arial"/>
          </a:endParaRPr>
        </a:p>
      </dgm:t>
    </dgm:pt>
    <dgm:pt modelId="{F9ED66E2-4E46-4E29-8BAC-CEA4CBA32B26}" type="parTrans" cxnId="{41FCC134-FB31-453E-8085-C7550074D49D}">
      <dgm:prSet/>
      <dgm:spPr/>
      <dgm:t>
        <a:bodyPr/>
        <a:lstStyle/>
        <a:p>
          <a:endParaRPr lang="en-US">
            <a:latin typeface="Arial"/>
            <a:cs typeface="Arial"/>
          </a:endParaRPr>
        </a:p>
      </dgm:t>
    </dgm:pt>
    <dgm:pt modelId="{E040F819-C48B-4145-80D0-96E818EAA46A}" type="sibTrans" cxnId="{41FCC134-FB31-453E-8085-C7550074D49D}">
      <dgm:prSet/>
      <dgm:spPr/>
      <dgm:t>
        <a:bodyPr/>
        <a:lstStyle/>
        <a:p>
          <a:endParaRPr lang="en-US">
            <a:latin typeface="Arial"/>
            <a:cs typeface="Arial"/>
          </a:endParaRPr>
        </a:p>
      </dgm:t>
    </dgm:pt>
    <dgm:pt modelId="{7314E4BD-D5F2-4E3C-85BB-A4D2158CDAB9}">
      <dgm:prSet/>
      <dgm:spPr/>
      <dgm:t>
        <a:bodyPr/>
        <a:lstStyle/>
        <a:p>
          <a:r>
            <a:rPr lang="en-US" dirty="0" smtClean="0">
              <a:latin typeface="Arial"/>
              <a:cs typeface="Arial"/>
            </a:rPr>
            <a:t>PS3.A</a:t>
          </a:r>
        </a:p>
        <a:p>
          <a:r>
            <a:rPr lang="en-US" dirty="0" smtClean="0">
              <a:latin typeface="Arial"/>
              <a:cs typeface="Arial"/>
            </a:rPr>
            <a:t>PS3.B</a:t>
          </a:r>
        </a:p>
        <a:p>
          <a:r>
            <a:rPr lang="en-US" dirty="0" smtClean="0">
              <a:latin typeface="Arial"/>
              <a:cs typeface="Arial"/>
            </a:rPr>
            <a:t>PS3.C</a:t>
          </a:r>
        </a:p>
        <a:p>
          <a:r>
            <a:rPr lang="en-US" dirty="0" smtClean="0">
              <a:latin typeface="Arial"/>
              <a:cs typeface="Arial"/>
            </a:rPr>
            <a:t>PS3.D</a:t>
          </a:r>
          <a:endParaRPr lang="en-US" dirty="0">
            <a:latin typeface="Arial"/>
            <a:cs typeface="Arial"/>
          </a:endParaRPr>
        </a:p>
      </dgm:t>
    </dgm:pt>
    <dgm:pt modelId="{D5CDA018-44F6-47FE-BC36-1CFE13536781}" type="parTrans" cxnId="{E106982F-6312-419C-AF4C-F34B9357C8F5}">
      <dgm:prSet/>
      <dgm:spPr/>
      <dgm:t>
        <a:bodyPr/>
        <a:lstStyle/>
        <a:p>
          <a:endParaRPr lang="en-US">
            <a:latin typeface="Arial"/>
            <a:cs typeface="Arial"/>
          </a:endParaRPr>
        </a:p>
      </dgm:t>
    </dgm:pt>
    <dgm:pt modelId="{7EF86A7B-FA50-46AE-AFA7-481C2BB4E7B5}" type="sibTrans" cxnId="{E106982F-6312-419C-AF4C-F34B9357C8F5}">
      <dgm:prSet/>
      <dgm:spPr/>
      <dgm:t>
        <a:bodyPr/>
        <a:lstStyle/>
        <a:p>
          <a:endParaRPr lang="en-US">
            <a:latin typeface="Arial"/>
            <a:cs typeface="Arial"/>
          </a:endParaRPr>
        </a:p>
      </dgm:t>
    </dgm:pt>
    <dgm:pt modelId="{FE1A616C-2369-4266-8117-2554A3A27E04}">
      <dgm:prSet/>
      <dgm:spPr/>
      <dgm:t>
        <a:bodyPr/>
        <a:lstStyle/>
        <a:p>
          <a:r>
            <a:rPr lang="en-US" dirty="0" smtClean="0">
              <a:latin typeface="Arial"/>
              <a:cs typeface="Arial"/>
            </a:rPr>
            <a:t>PS4.A</a:t>
          </a:r>
        </a:p>
        <a:p>
          <a:r>
            <a:rPr lang="en-US" dirty="0" smtClean="0">
              <a:latin typeface="Arial"/>
              <a:cs typeface="Arial"/>
            </a:rPr>
            <a:t>PS4.B</a:t>
          </a:r>
        </a:p>
        <a:p>
          <a:r>
            <a:rPr lang="en-US" dirty="0" smtClean="0">
              <a:latin typeface="Arial"/>
              <a:cs typeface="Arial"/>
            </a:rPr>
            <a:t>PS4.C</a:t>
          </a:r>
          <a:endParaRPr lang="en-US" dirty="0">
            <a:latin typeface="Arial"/>
            <a:cs typeface="Arial"/>
          </a:endParaRPr>
        </a:p>
      </dgm:t>
    </dgm:pt>
    <dgm:pt modelId="{4457B898-F9BD-4C45-80E6-07F7F9480380}" type="parTrans" cxnId="{498B695D-CFC3-4F6E-B137-6E8278A3823D}">
      <dgm:prSet/>
      <dgm:spPr/>
      <dgm:t>
        <a:bodyPr/>
        <a:lstStyle/>
        <a:p>
          <a:endParaRPr lang="en-US">
            <a:latin typeface="Arial"/>
            <a:cs typeface="Arial"/>
          </a:endParaRPr>
        </a:p>
      </dgm:t>
    </dgm:pt>
    <dgm:pt modelId="{1AF43A2E-276D-48EE-8D2C-62732DE0CBF5}" type="sibTrans" cxnId="{498B695D-CFC3-4F6E-B137-6E8278A3823D}">
      <dgm:prSet/>
      <dgm:spPr/>
      <dgm:t>
        <a:bodyPr/>
        <a:lstStyle/>
        <a:p>
          <a:endParaRPr lang="en-US">
            <a:latin typeface="Arial"/>
            <a:cs typeface="Arial"/>
          </a:endParaRPr>
        </a:p>
      </dgm:t>
    </dgm:pt>
    <dgm:pt modelId="{FB8A6037-2C44-48AB-8CD2-09EADE8C7099}">
      <dgm:prSet/>
      <dgm:spPr/>
      <dgm:t>
        <a:bodyPr/>
        <a:lstStyle/>
        <a:p>
          <a:r>
            <a:rPr lang="en-US" dirty="0" smtClean="0">
              <a:latin typeface="Arial"/>
              <a:cs typeface="Arial"/>
            </a:rPr>
            <a:t>LS1.A</a:t>
          </a:r>
        </a:p>
        <a:p>
          <a:r>
            <a:rPr lang="en-US" dirty="0" smtClean="0">
              <a:latin typeface="Arial"/>
              <a:cs typeface="Arial"/>
            </a:rPr>
            <a:t>LS1.B</a:t>
          </a:r>
        </a:p>
        <a:p>
          <a:r>
            <a:rPr lang="en-US" dirty="0" smtClean="0">
              <a:latin typeface="Arial"/>
              <a:cs typeface="Arial"/>
            </a:rPr>
            <a:t>LS1.C</a:t>
          </a:r>
        </a:p>
        <a:p>
          <a:r>
            <a:rPr lang="en-US" dirty="0" smtClean="0">
              <a:latin typeface="Arial"/>
              <a:cs typeface="Arial"/>
            </a:rPr>
            <a:t>LS1.D</a:t>
          </a:r>
          <a:endParaRPr lang="en-US" dirty="0">
            <a:latin typeface="Arial"/>
            <a:cs typeface="Arial"/>
          </a:endParaRPr>
        </a:p>
      </dgm:t>
    </dgm:pt>
    <dgm:pt modelId="{C7F1967C-B8AA-43C2-8B97-178E5943F3D3}" type="parTrans" cxnId="{81ADABC8-F5FC-42E4-8FB8-9F4F0072FAB2}">
      <dgm:prSet/>
      <dgm:spPr/>
      <dgm:t>
        <a:bodyPr/>
        <a:lstStyle/>
        <a:p>
          <a:endParaRPr lang="en-US">
            <a:latin typeface="Arial"/>
            <a:cs typeface="Arial"/>
          </a:endParaRPr>
        </a:p>
      </dgm:t>
    </dgm:pt>
    <dgm:pt modelId="{81AEF7AF-A61F-490F-A626-F435C8CA4DFF}" type="sibTrans" cxnId="{81ADABC8-F5FC-42E4-8FB8-9F4F0072FAB2}">
      <dgm:prSet/>
      <dgm:spPr/>
      <dgm:t>
        <a:bodyPr/>
        <a:lstStyle/>
        <a:p>
          <a:endParaRPr lang="en-US">
            <a:latin typeface="Arial"/>
            <a:cs typeface="Arial"/>
          </a:endParaRPr>
        </a:p>
      </dgm:t>
    </dgm:pt>
    <dgm:pt modelId="{FDB99131-7B7D-4454-8394-8EC312B7F302}">
      <dgm:prSet/>
      <dgm:spPr/>
      <dgm:t>
        <a:bodyPr/>
        <a:lstStyle/>
        <a:p>
          <a:r>
            <a:rPr lang="en-US" dirty="0" smtClean="0">
              <a:latin typeface="Arial"/>
              <a:cs typeface="Arial"/>
            </a:rPr>
            <a:t>LS2.A</a:t>
          </a:r>
        </a:p>
        <a:p>
          <a:r>
            <a:rPr lang="en-US" dirty="0" smtClean="0">
              <a:latin typeface="Arial"/>
              <a:cs typeface="Arial"/>
            </a:rPr>
            <a:t>LS2.B</a:t>
          </a:r>
        </a:p>
        <a:p>
          <a:r>
            <a:rPr lang="en-US" dirty="0" smtClean="0">
              <a:latin typeface="Arial"/>
              <a:cs typeface="Arial"/>
            </a:rPr>
            <a:t>LS2.C</a:t>
          </a:r>
        </a:p>
        <a:p>
          <a:r>
            <a:rPr lang="en-US" dirty="0" smtClean="0">
              <a:latin typeface="Arial"/>
              <a:cs typeface="Arial"/>
            </a:rPr>
            <a:t>LS2.D</a:t>
          </a:r>
          <a:endParaRPr lang="en-US" dirty="0">
            <a:latin typeface="Arial"/>
            <a:cs typeface="Arial"/>
          </a:endParaRPr>
        </a:p>
      </dgm:t>
    </dgm:pt>
    <dgm:pt modelId="{A51580ED-4DAA-4BCF-862B-1BB6B92CFF73}" type="parTrans" cxnId="{9E98578B-063F-4BDD-A371-883077F5B94A}">
      <dgm:prSet/>
      <dgm:spPr/>
      <dgm:t>
        <a:bodyPr/>
        <a:lstStyle/>
        <a:p>
          <a:endParaRPr lang="en-US">
            <a:latin typeface="Arial"/>
            <a:cs typeface="Arial"/>
          </a:endParaRPr>
        </a:p>
      </dgm:t>
    </dgm:pt>
    <dgm:pt modelId="{6F924745-2F91-42F3-A577-E58DE13896B7}" type="sibTrans" cxnId="{9E98578B-063F-4BDD-A371-883077F5B94A}">
      <dgm:prSet/>
      <dgm:spPr/>
      <dgm:t>
        <a:bodyPr/>
        <a:lstStyle/>
        <a:p>
          <a:endParaRPr lang="en-US">
            <a:latin typeface="Arial"/>
            <a:cs typeface="Arial"/>
          </a:endParaRPr>
        </a:p>
      </dgm:t>
    </dgm:pt>
    <dgm:pt modelId="{A37D6042-027D-4C95-B89D-B056D33CB69E}">
      <dgm:prSet/>
      <dgm:spPr/>
      <dgm:t>
        <a:bodyPr/>
        <a:lstStyle/>
        <a:p>
          <a:r>
            <a:rPr lang="en-US" dirty="0" smtClean="0">
              <a:latin typeface="Arial"/>
              <a:cs typeface="Arial"/>
            </a:rPr>
            <a:t>LS3.A</a:t>
          </a:r>
        </a:p>
        <a:p>
          <a:r>
            <a:rPr lang="en-US" dirty="0" smtClean="0">
              <a:latin typeface="Arial"/>
              <a:cs typeface="Arial"/>
            </a:rPr>
            <a:t>LS3.B</a:t>
          </a:r>
          <a:endParaRPr lang="en-US" dirty="0">
            <a:latin typeface="Arial"/>
            <a:cs typeface="Arial"/>
          </a:endParaRPr>
        </a:p>
      </dgm:t>
    </dgm:pt>
    <dgm:pt modelId="{63919BF6-942E-441C-8AF3-4D85FD2F4290}" type="parTrans" cxnId="{10D893C0-D589-4F93-BF61-CB00BFF2F755}">
      <dgm:prSet/>
      <dgm:spPr/>
      <dgm:t>
        <a:bodyPr/>
        <a:lstStyle/>
        <a:p>
          <a:endParaRPr lang="en-US">
            <a:latin typeface="Arial"/>
            <a:cs typeface="Arial"/>
          </a:endParaRPr>
        </a:p>
      </dgm:t>
    </dgm:pt>
    <dgm:pt modelId="{5E20C8F6-3105-48BC-9A5E-6913E5465E38}" type="sibTrans" cxnId="{10D893C0-D589-4F93-BF61-CB00BFF2F755}">
      <dgm:prSet/>
      <dgm:spPr/>
      <dgm:t>
        <a:bodyPr/>
        <a:lstStyle/>
        <a:p>
          <a:endParaRPr lang="en-US">
            <a:latin typeface="Arial"/>
            <a:cs typeface="Arial"/>
          </a:endParaRPr>
        </a:p>
      </dgm:t>
    </dgm:pt>
    <dgm:pt modelId="{1E16D7F4-899F-45B5-860A-29E32581F90E}">
      <dgm:prSet/>
      <dgm:spPr/>
      <dgm:t>
        <a:bodyPr/>
        <a:lstStyle/>
        <a:p>
          <a:r>
            <a:rPr lang="en-US" dirty="0" smtClean="0">
              <a:latin typeface="Arial"/>
              <a:cs typeface="Arial"/>
            </a:rPr>
            <a:t>LS4.A</a:t>
          </a:r>
        </a:p>
        <a:p>
          <a:r>
            <a:rPr lang="en-US" dirty="0" smtClean="0">
              <a:latin typeface="Arial"/>
              <a:cs typeface="Arial"/>
            </a:rPr>
            <a:t>LS4.B</a:t>
          </a:r>
        </a:p>
        <a:p>
          <a:r>
            <a:rPr lang="en-US" dirty="0" smtClean="0">
              <a:latin typeface="Arial"/>
              <a:cs typeface="Arial"/>
            </a:rPr>
            <a:t>LS4.C</a:t>
          </a:r>
        </a:p>
        <a:p>
          <a:r>
            <a:rPr lang="en-US" dirty="0" smtClean="0">
              <a:latin typeface="Arial"/>
              <a:cs typeface="Arial"/>
            </a:rPr>
            <a:t>LS4.D</a:t>
          </a:r>
          <a:endParaRPr lang="en-US" dirty="0">
            <a:latin typeface="Arial"/>
            <a:cs typeface="Arial"/>
          </a:endParaRPr>
        </a:p>
      </dgm:t>
    </dgm:pt>
    <dgm:pt modelId="{AF17793E-14C9-44D7-9100-6CB7C1683577}" type="parTrans" cxnId="{09F24313-2D8F-4E4F-910B-58214007D2CE}">
      <dgm:prSet/>
      <dgm:spPr/>
      <dgm:t>
        <a:bodyPr/>
        <a:lstStyle/>
        <a:p>
          <a:endParaRPr lang="en-US">
            <a:latin typeface="Arial"/>
            <a:cs typeface="Arial"/>
          </a:endParaRPr>
        </a:p>
      </dgm:t>
    </dgm:pt>
    <dgm:pt modelId="{0A1B7B35-7AA8-4846-A73E-89E1377228D4}" type="sibTrans" cxnId="{09F24313-2D8F-4E4F-910B-58214007D2CE}">
      <dgm:prSet/>
      <dgm:spPr/>
      <dgm:t>
        <a:bodyPr/>
        <a:lstStyle/>
        <a:p>
          <a:endParaRPr lang="en-US">
            <a:latin typeface="Arial"/>
            <a:cs typeface="Arial"/>
          </a:endParaRPr>
        </a:p>
      </dgm:t>
    </dgm:pt>
    <dgm:pt modelId="{48806FD8-980B-4AD0-883D-1C5F6CE08F44}">
      <dgm:prSet/>
      <dgm:spPr/>
      <dgm:t>
        <a:bodyPr/>
        <a:lstStyle/>
        <a:p>
          <a:r>
            <a:rPr lang="en-US" dirty="0" smtClean="0">
              <a:latin typeface="Arial"/>
              <a:cs typeface="Arial"/>
            </a:rPr>
            <a:t>ESS1.A</a:t>
          </a:r>
        </a:p>
        <a:p>
          <a:r>
            <a:rPr lang="en-US" dirty="0" smtClean="0">
              <a:latin typeface="Arial"/>
              <a:cs typeface="Arial"/>
            </a:rPr>
            <a:t>ESS1.B</a:t>
          </a:r>
        </a:p>
        <a:p>
          <a:r>
            <a:rPr lang="en-US" dirty="0" smtClean="0">
              <a:latin typeface="Arial"/>
              <a:cs typeface="Arial"/>
            </a:rPr>
            <a:t>ESS1.C</a:t>
          </a:r>
          <a:endParaRPr lang="en-US" dirty="0">
            <a:latin typeface="Arial"/>
            <a:cs typeface="Arial"/>
          </a:endParaRPr>
        </a:p>
      </dgm:t>
    </dgm:pt>
    <dgm:pt modelId="{56196E92-7A37-40AC-A196-B3AAF5A4F244}" type="parTrans" cxnId="{808DDFE8-D13F-4948-9AC2-444C16F430E8}">
      <dgm:prSet/>
      <dgm:spPr/>
      <dgm:t>
        <a:bodyPr/>
        <a:lstStyle/>
        <a:p>
          <a:endParaRPr lang="en-US">
            <a:latin typeface="Arial"/>
            <a:cs typeface="Arial"/>
          </a:endParaRPr>
        </a:p>
      </dgm:t>
    </dgm:pt>
    <dgm:pt modelId="{26017616-3359-42DF-B971-161FCDFDEF74}" type="sibTrans" cxnId="{808DDFE8-D13F-4948-9AC2-444C16F430E8}">
      <dgm:prSet/>
      <dgm:spPr/>
      <dgm:t>
        <a:bodyPr/>
        <a:lstStyle/>
        <a:p>
          <a:endParaRPr lang="en-US">
            <a:latin typeface="Arial"/>
            <a:cs typeface="Arial"/>
          </a:endParaRPr>
        </a:p>
      </dgm:t>
    </dgm:pt>
    <dgm:pt modelId="{ED96AC53-DC78-4E83-8942-D34CA8F0DA89}">
      <dgm:prSet/>
      <dgm:spPr/>
      <dgm:t>
        <a:bodyPr/>
        <a:lstStyle/>
        <a:p>
          <a:r>
            <a:rPr lang="en-US" dirty="0" smtClean="0">
              <a:latin typeface="Arial"/>
              <a:cs typeface="Arial"/>
            </a:rPr>
            <a:t>ESS2.A</a:t>
          </a:r>
        </a:p>
        <a:p>
          <a:r>
            <a:rPr lang="en-US" dirty="0" smtClean="0">
              <a:latin typeface="Arial"/>
              <a:cs typeface="Arial"/>
            </a:rPr>
            <a:t>ESS2.B</a:t>
          </a:r>
        </a:p>
        <a:p>
          <a:r>
            <a:rPr lang="en-US" dirty="0" smtClean="0">
              <a:latin typeface="Arial"/>
              <a:cs typeface="Arial"/>
            </a:rPr>
            <a:t>ESS2.C</a:t>
          </a:r>
        </a:p>
        <a:p>
          <a:r>
            <a:rPr lang="en-US" dirty="0" smtClean="0">
              <a:latin typeface="Arial"/>
              <a:cs typeface="Arial"/>
            </a:rPr>
            <a:t>ESS2.D</a:t>
          </a:r>
        </a:p>
        <a:p>
          <a:r>
            <a:rPr lang="en-US" dirty="0" smtClean="0">
              <a:latin typeface="Arial"/>
              <a:cs typeface="Arial"/>
            </a:rPr>
            <a:t>ESS2.E</a:t>
          </a:r>
          <a:endParaRPr lang="en-US" dirty="0">
            <a:latin typeface="Arial"/>
            <a:cs typeface="Arial"/>
          </a:endParaRPr>
        </a:p>
      </dgm:t>
    </dgm:pt>
    <dgm:pt modelId="{BA170108-99AB-450B-843B-8F54AD908870}" type="parTrans" cxnId="{BF9B1B21-80F5-4F9D-A392-7DEA06CAF0CD}">
      <dgm:prSet/>
      <dgm:spPr/>
      <dgm:t>
        <a:bodyPr/>
        <a:lstStyle/>
        <a:p>
          <a:endParaRPr lang="en-US">
            <a:latin typeface="Arial"/>
            <a:cs typeface="Arial"/>
          </a:endParaRPr>
        </a:p>
      </dgm:t>
    </dgm:pt>
    <dgm:pt modelId="{65A4AD30-06F4-41EA-BF9E-5D4515FFA8B9}" type="sibTrans" cxnId="{BF9B1B21-80F5-4F9D-A392-7DEA06CAF0CD}">
      <dgm:prSet/>
      <dgm:spPr/>
      <dgm:t>
        <a:bodyPr/>
        <a:lstStyle/>
        <a:p>
          <a:endParaRPr lang="en-US">
            <a:latin typeface="Arial"/>
            <a:cs typeface="Arial"/>
          </a:endParaRPr>
        </a:p>
      </dgm:t>
    </dgm:pt>
    <dgm:pt modelId="{B9B70396-5D07-4E69-9F2A-D33E36A88C39}">
      <dgm:prSet/>
      <dgm:spPr/>
      <dgm:t>
        <a:bodyPr/>
        <a:lstStyle/>
        <a:p>
          <a:r>
            <a:rPr lang="en-US" dirty="0" smtClean="0">
              <a:latin typeface="Arial"/>
              <a:cs typeface="Arial"/>
            </a:rPr>
            <a:t>ESS3.A</a:t>
          </a:r>
        </a:p>
        <a:p>
          <a:r>
            <a:rPr lang="en-US" dirty="0" smtClean="0">
              <a:latin typeface="Arial"/>
              <a:cs typeface="Arial"/>
            </a:rPr>
            <a:t>ESS3.B</a:t>
          </a:r>
        </a:p>
        <a:p>
          <a:r>
            <a:rPr lang="en-US" dirty="0" smtClean="0">
              <a:latin typeface="Arial"/>
              <a:cs typeface="Arial"/>
            </a:rPr>
            <a:t>ESS3.C</a:t>
          </a:r>
        </a:p>
        <a:p>
          <a:r>
            <a:rPr lang="en-US" dirty="0" smtClean="0">
              <a:latin typeface="Arial"/>
              <a:cs typeface="Arial"/>
            </a:rPr>
            <a:t>ESS3.D</a:t>
          </a:r>
          <a:endParaRPr lang="en-US" dirty="0">
            <a:latin typeface="Arial"/>
            <a:cs typeface="Arial"/>
          </a:endParaRPr>
        </a:p>
      </dgm:t>
    </dgm:pt>
    <dgm:pt modelId="{20E351E2-A4C6-41DA-A231-2D1D6411F74C}" type="parTrans" cxnId="{EDDC273E-0001-4A1F-A555-E73619D0780D}">
      <dgm:prSet/>
      <dgm:spPr/>
      <dgm:t>
        <a:bodyPr/>
        <a:lstStyle/>
        <a:p>
          <a:endParaRPr lang="en-US">
            <a:latin typeface="Arial"/>
            <a:cs typeface="Arial"/>
          </a:endParaRPr>
        </a:p>
      </dgm:t>
    </dgm:pt>
    <dgm:pt modelId="{52E57B15-08DA-496B-9D42-E55239A53E67}" type="sibTrans" cxnId="{EDDC273E-0001-4A1F-A555-E73619D0780D}">
      <dgm:prSet/>
      <dgm:spPr/>
      <dgm:t>
        <a:bodyPr/>
        <a:lstStyle/>
        <a:p>
          <a:endParaRPr lang="en-US">
            <a:latin typeface="Arial"/>
            <a:cs typeface="Arial"/>
          </a:endParaRPr>
        </a:p>
      </dgm:t>
    </dgm:pt>
    <dgm:pt modelId="{76D086C3-87E6-4CEC-AABE-7117E50F136C}">
      <dgm:prSet/>
      <dgm:spPr/>
      <dgm:t>
        <a:bodyPr/>
        <a:lstStyle/>
        <a:p>
          <a:r>
            <a:rPr lang="en-US" dirty="0" smtClean="0">
              <a:latin typeface="Arial"/>
              <a:cs typeface="Arial"/>
            </a:rPr>
            <a:t>ETS1.A</a:t>
          </a:r>
        </a:p>
        <a:p>
          <a:r>
            <a:rPr lang="en-US" dirty="0" smtClean="0">
              <a:latin typeface="Arial"/>
              <a:cs typeface="Arial"/>
            </a:rPr>
            <a:t>ETS1.B</a:t>
          </a:r>
        </a:p>
        <a:p>
          <a:r>
            <a:rPr lang="en-US" dirty="0" smtClean="0">
              <a:latin typeface="Arial"/>
              <a:cs typeface="Arial"/>
            </a:rPr>
            <a:t>ETS1.C</a:t>
          </a:r>
          <a:endParaRPr lang="en-US" dirty="0">
            <a:latin typeface="Arial"/>
            <a:cs typeface="Arial"/>
          </a:endParaRPr>
        </a:p>
      </dgm:t>
    </dgm:pt>
    <dgm:pt modelId="{D117A5F7-BC37-4BB0-9DF2-419E244F84B5}" type="parTrans" cxnId="{53C0AD31-E9C1-40BE-8D88-9240389777A2}">
      <dgm:prSet/>
      <dgm:spPr/>
      <dgm:t>
        <a:bodyPr/>
        <a:lstStyle/>
        <a:p>
          <a:endParaRPr lang="en-US">
            <a:latin typeface="Arial"/>
            <a:cs typeface="Arial"/>
          </a:endParaRPr>
        </a:p>
      </dgm:t>
    </dgm:pt>
    <dgm:pt modelId="{EC5FA669-F747-4AF6-AF22-AE41EFEFC508}" type="sibTrans" cxnId="{53C0AD31-E9C1-40BE-8D88-9240389777A2}">
      <dgm:prSet/>
      <dgm:spPr/>
      <dgm:t>
        <a:bodyPr/>
        <a:lstStyle/>
        <a:p>
          <a:endParaRPr lang="en-US">
            <a:latin typeface="Arial"/>
            <a:cs typeface="Arial"/>
          </a:endParaRPr>
        </a:p>
      </dgm:t>
    </dgm:pt>
    <dgm:pt modelId="{4355BEE5-C0CC-4C0B-B2C0-FA2D5CB0E3EC}">
      <dgm:prSet/>
      <dgm:spPr/>
      <dgm:t>
        <a:bodyPr/>
        <a:lstStyle/>
        <a:p>
          <a:r>
            <a:rPr lang="en-US" dirty="0" smtClean="0">
              <a:latin typeface="Arial"/>
              <a:cs typeface="Arial"/>
            </a:rPr>
            <a:t>ETS2.A</a:t>
          </a:r>
        </a:p>
        <a:p>
          <a:r>
            <a:rPr lang="en-US" dirty="0" smtClean="0">
              <a:latin typeface="Arial"/>
              <a:cs typeface="Arial"/>
            </a:rPr>
            <a:t>ETS2.B</a:t>
          </a:r>
          <a:endParaRPr lang="en-US" dirty="0">
            <a:latin typeface="Arial"/>
            <a:cs typeface="Arial"/>
          </a:endParaRPr>
        </a:p>
      </dgm:t>
    </dgm:pt>
    <dgm:pt modelId="{5BF831BD-32B2-42F4-9AF9-77EB71AF0E90}" type="parTrans" cxnId="{4A9A949B-1BEE-4E26-A8A4-D416A0479034}">
      <dgm:prSet/>
      <dgm:spPr/>
      <dgm:t>
        <a:bodyPr/>
        <a:lstStyle/>
        <a:p>
          <a:endParaRPr lang="en-US">
            <a:latin typeface="Arial"/>
            <a:cs typeface="Arial"/>
          </a:endParaRPr>
        </a:p>
      </dgm:t>
    </dgm:pt>
    <dgm:pt modelId="{7B839859-D974-47A8-BF09-EDCBA96CD796}" type="sibTrans" cxnId="{4A9A949B-1BEE-4E26-A8A4-D416A0479034}">
      <dgm:prSet/>
      <dgm:spPr/>
      <dgm:t>
        <a:bodyPr/>
        <a:lstStyle/>
        <a:p>
          <a:endParaRPr lang="en-US">
            <a:latin typeface="Arial"/>
            <a:cs typeface="Arial"/>
          </a:endParaRPr>
        </a:p>
      </dgm:t>
    </dgm:pt>
    <dgm:pt modelId="{53718918-FAEF-4FCF-831B-DA46B0351EE2}" type="pres">
      <dgm:prSet presAssocID="{6D40A942-DF3F-431D-AD6D-126034DF5B7B}" presName="Name0" presStyleCnt="0">
        <dgm:presLayoutVars>
          <dgm:chPref val="1"/>
          <dgm:dir/>
          <dgm:animOne val="branch"/>
          <dgm:animLvl val="lvl"/>
          <dgm:resizeHandles/>
        </dgm:presLayoutVars>
      </dgm:prSet>
      <dgm:spPr/>
      <dgm:t>
        <a:bodyPr/>
        <a:lstStyle/>
        <a:p>
          <a:endParaRPr lang="en-US"/>
        </a:p>
      </dgm:t>
    </dgm:pt>
    <dgm:pt modelId="{BB274FBB-9A96-410F-AE10-2DD6427B6981}" type="pres">
      <dgm:prSet presAssocID="{2B968DD3-FFC7-41B9-9C1F-EF23799E97E2}" presName="vertOne" presStyleCnt="0"/>
      <dgm:spPr/>
      <dgm:t>
        <a:bodyPr/>
        <a:lstStyle/>
        <a:p>
          <a:endParaRPr lang="en-US"/>
        </a:p>
      </dgm:t>
    </dgm:pt>
    <dgm:pt modelId="{892659D2-E90F-4EDC-AC1B-431C2CB0473A}" type="pres">
      <dgm:prSet presAssocID="{2B968DD3-FFC7-41B9-9C1F-EF23799E97E2}" presName="txOne" presStyleLbl="node0" presStyleIdx="0" presStyleCnt="1">
        <dgm:presLayoutVars>
          <dgm:chPref val="3"/>
        </dgm:presLayoutVars>
      </dgm:prSet>
      <dgm:spPr/>
      <dgm:t>
        <a:bodyPr/>
        <a:lstStyle/>
        <a:p>
          <a:endParaRPr lang="en-US"/>
        </a:p>
      </dgm:t>
    </dgm:pt>
    <dgm:pt modelId="{3A539E0D-9691-40AB-84ED-C128CBE4BF63}" type="pres">
      <dgm:prSet presAssocID="{2B968DD3-FFC7-41B9-9C1F-EF23799E97E2}" presName="parTransOne" presStyleCnt="0"/>
      <dgm:spPr/>
      <dgm:t>
        <a:bodyPr/>
        <a:lstStyle/>
        <a:p>
          <a:endParaRPr lang="en-US"/>
        </a:p>
      </dgm:t>
    </dgm:pt>
    <dgm:pt modelId="{A8CE28A9-5722-4CB1-A192-5578FE464E82}" type="pres">
      <dgm:prSet presAssocID="{2B968DD3-FFC7-41B9-9C1F-EF23799E97E2}" presName="horzOne" presStyleCnt="0"/>
      <dgm:spPr/>
      <dgm:t>
        <a:bodyPr/>
        <a:lstStyle/>
        <a:p>
          <a:endParaRPr lang="en-US"/>
        </a:p>
      </dgm:t>
    </dgm:pt>
    <dgm:pt modelId="{7FDC9231-03C7-4964-AD77-2C6F0F1D1D51}" type="pres">
      <dgm:prSet presAssocID="{181843B2-5C26-4A6B-ACF4-BA94E087403E}" presName="vertTwo" presStyleCnt="0"/>
      <dgm:spPr/>
      <dgm:t>
        <a:bodyPr/>
        <a:lstStyle/>
        <a:p>
          <a:endParaRPr lang="en-US"/>
        </a:p>
      </dgm:t>
    </dgm:pt>
    <dgm:pt modelId="{24DC2436-7CF5-483F-92D9-CBDAD08BFE96}" type="pres">
      <dgm:prSet presAssocID="{181843B2-5C26-4A6B-ACF4-BA94E087403E}" presName="txTwo" presStyleLbl="node2" presStyleIdx="0" presStyleCnt="4">
        <dgm:presLayoutVars>
          <dgm:chPref val="3"/>
        </dgm:presLayoutVars>
      </dgm:prSet>
      <dgm:spPr/>
      <dgm:t>
        <a:bodyPr/>
        <a:lstStyle/>
        <a:p>
          <a:endParaRPr lang="en-US"/>
        </a:p>
      </dgm:t>
    </dgm:pt>
    <dgm:pt modelId="{64825E72-8EF0-42A6-8A14-3F5CB098A971}" type="pres">
      <dgm:prSet presAssocID="{181843B2-5C26-4A6B-ACF4-BA94E087403E}" presName="parTransTwo" presStyleCnt="0"/>
      <dgm:spPr/>
      <dgm:t>
        <a:bodyPr/>
        <a:lstStyle/>
        <a:p>
          <a:endParaRPr lang="en-US"/>
        </a:p>
      </dgm:t>
    </dgm:pt>
    <dgm:pt modelId="{FE142276-A167-40B6-AA78-C70540E05A07}" type="pres">
      <dgm:prSet presAssocID="{181843B2-5C26-4A6B-ACF4-BA94E087403E}" presName="horzTwo" presStyleCnt="0"/>
      <dgm:spPr/>
      <dgm:t>
        <a:bodyPr/>
        <a:lstStyle/>
        <a:p>
          <a:endParaRPr lang="en-US"/>
        </a:p>
      </dgm:t>
    </dgm:pt>
    <dgm:pt modelId="{32AE648C-0FB1-4728-98F4-EB9A8CC1D93B}" type="pres">
      <dgm:prSet presAssocID="{81EB024A-AD28-43F8-89E6-2D3AA2776536}" presName="vertThree" presStyleCnt="0"/>
      <dgm:spPr/>
      <dgm:t>
        <a:bodyPr/>
        <a:lstStyle/>
        <a:p>
          <a:endParaRPr lang="en-US"/>
        </a:p>
      </dgm:t>
    </dgm:pt>
    <dgm:pt modelId="{0B5A576F-EA85-46B8-89B5-5780FF690B6F}" type="pres">
      <dgm:prSet presAssocID="{81EB024A-AD28-43F8-89E6-2D3AA2776536}" presName="txThree" presStyleLbl="node3" presStyleIdx="0" presStyleCnt="13">
        <dgm:presLayoutVars>
          <dgm:chPref val="3"/>
        </dgm:presLayoutVars>
      </dgm:prSet>
      <dgm:spPr/>
      <dgm:t>
        <a:bodyPr/>
        <a:lstStyle/>
        <a:p>
          <a:endParaRPr lang="en-US"/>
        </a:p>
      </dgm:t>
    </dgm:pt>
    <dgm:pt modelId="{DF1B1594-5665-441E-A130-FA207C126DAE}" type="pres">
      <dgm:prSet presAssocID="{81EB024A-AD28-43F8-89E6-2D3AA2776536}" presName="parTransThree" presStyleCnt="0"/>
      <dgm:spPr/>
      <dgm:t>
        <a:bodyPr/>
        <a:lstStyle/>
        <a:p>
          <a:endParaRPr lang="en-US"/>
        </a:p>
      </dgm:t>
    </dgm:pt>
    <dgm:pt modelId="{10EC84FC-2DCC-4383-A2B5-3668418C799E}" type="pres">
      <dgm:prSet presAssocID="{81EB024A-AD28-43F8-89E6-2D3AA2776536}" presName="horzThree" presStyleCnt="0"/>
      <dgm:spPr/>
      <dgm:t>
        <a:bodyPr/>
        <a:lstStyle/>
        <a:p>
          <a:endParaRPr lang="en-US"/>
        </a:p>
      </dgm:t>
    </dgm:pt>
    <dgm:pt modelId="{5A2209DD-A4AE-4163-8480-F4C081CE151E}" type="pres">
      <dgm:prSet presAssocID="{75F5104B-9180-4D23-A92F-F082AECEB0D7}" presName="vertFour" presStyleCnt="0">
        <dgm:presLayoutVars>
          <dgm:chPref val="3"/>
        </dgm:presLayoutVars>
      </dgm:prSet>
      <dgm:spPr/>
      <dgm:t>
        <a:bodyPr/>
        <a:lstStyle/>
        <a:p>
          <a:endParaRPr lang="en-US"/>
        </a:p>
      </dgm:t>
    </dgm:pt>
    <dgm:pt modelId="{F9F584D9-F22F-4775-9E82-7EA2D2EAA572}" type="pres">
      <dgm:prSet presAssocID="{75F5104B-9180-4D23-A92F-F082AECEB0D7}" presName="txFour" presStyleLbl="node4" presStyleIdx="0" presStyleCnt="13">
        <dgm:presLayoutVars>
          <dgm:chPref val="3"/>
        </dgm:presLayoutVars>
      </dgm:prSet>
      <dgm:spPr/>
      <dgm:t>
        <a:bodyPr/>
        <a:lstStyle/>
        <a:p>
          <a:endParaRPr lang="en-US"/>
        </a:p>
      </dgm:t>
    </dgm:pt>
    <dgm:pt modelId="{3A9B19A7-6BEF-4E6D-8CDF-7E82302A4EE1}" type="pres">
      <dgm:prSet presAssocID="{75F5104B-9180-4D23-A92F-F082AECEB0D7}" presName="horzFour" presStyleCnt="0"/>
      <dgm:spPr/>
      <dgm:t>
        <a:bodyPr/>
        <a:lstStyle/>
        <a:p>
          <a:endParaRPr lang="en-US"/>
        </a:p>
      </dgm:t>
    </dgm:pt>
    <dgm:pt modelId="{8120A7D8-FF56-4867-BD5C-8618CB0E2B4E}" type="pres">
      <dgm:prSet presAssocID="{F9BDDEC3-A859-41E2-BCFF-3C7152A97D9B}" presName="sibSpaceThree" presStyleCnt="0"/>
      <dgm:spPr/>
      <dgm:t>
        <a:bodyPr/>
        <a:lstStyle/>
        <a:p>
          <a:endParaRPr lang="en-US"/>
        </a:p>
      </dgm:t>
    </dgm:pt>
    <dgm:pt modelId="{80C6207F-0911-41CE-8667-5CF7492E65ED}" type="pres">
      <dgm:prSet presAssocID="{9AE6D772-F49C-462E-822C-6A22EA45D49A}" presName="vertThree" presStyleCnt="0"/>
      <dgm:spPr/>
      <dgm:t>
        <a:bodyPr/>
        <a:lstStyle/>
        <a:p>
          <a:endParaRPr lang="en-US"/>
        </a:p>
      </dgm:t>
    </dgm:pt>
    <dgm:pt modelId="{16E1E3A6-23D8-4926-9F3D-9162ED074D5F}" type="pres">
      <dgm:prSet presAssocID="{9AE6D772-F49C-462E-822C-6A22EA45D49A}" presName="txThree" presStyleLbl="node3" presStyleIdx="1" presStyleCnt="13">
        <dgm:presLayoutVars>
          <dgm:chPref val="3"/>
        </dgm:presLayoutVars>
      </dgm:prSet>
      <dgm:spPr/>
      <dgm:t>
        <a:bodyPr/>
        <a:lstStyle/>
        <a:p>
          <a:endParaRPr lang="en-US"/>
        </a:p>
      </dgm:t>
    </dgm:pt>
    <dgm:pt modelId="{9E76F7A0-F049-474B-AD20-A57EEC172937}" type="pres">
      <dgm:prSet presAssocID="{9AE6D772-F49C-462E-822C-6A22EA45D49A}" presName="parTransThree" presStyleCnt="0"/>
      <dgm:spPr/>
      <dgm:t>
        <a:bodyPr/>
        <a:lstStyle/>
        <a:p>
          <a:endParaRPr lang="en-US"/>
        </a:p>
      </dgm:t>
    </dgm:pt>
    <dgm:pt modelId="{26ABCCE2-FE8A-4064-BC9A-DE7C01C7CD37}" type="pres">
      <dgm:prSet presAssocID="{9AE6D772-F49C-462E-822C-6A22EA45D49A}" presName="horzThree" presStyleCnt="0"/>
      <dgm:spPr/>
      <dgm:t>
        <a:bodyPr/>
        <a:lstStyle/>
        <a:p>
          <a:endParaRPr lang="en-US"/>
        </a:p>
      </dgm:t>
    </dgm:pt>
    <dgm:pt modelId="{0D75A712-C651-48BA-847C-D080520748F1}" type="pres">
      <dgm:prSet presAssocID="{492F5557-FA71-4C04-8F42-9BF8466ED4C4}" presName="vertFour" presStyleCnt="0">
        <dgm:presLayoutVars>
          <dgm:chPref val="3"/>
        </dgm:presLayoutVars>
      </dgm:prSet>
      <dgm:spPr/>
      <dgm:t>
        <a:bodyPr/>
        <a:lstStyle/>
        <a:p>
          <a:endParaRPr lang="en-US"/>
        </a:p>
      </dgm:t>
    </dgm:pt>
    <dgm:pt modelId="{855A4183-2E77-4F44-8FCD-B47A52C1E95E}" type="pres">
      <dgm:prSet presAssocID="{492F5557-FA71-4C04-8F42-9BF8466ED4C4}" presName="txFour" presStyleLbl="node4" presStyleIdx="1" presStyleCnt="13">
        <dgm:presLayoutVars>
          <dgm:chPref val="3"/>
        </dgm:presLayoutVars>
      </dgm:prSet>
      <dgm:spPr/>
      <dgm:t>
        <a:bodyPr/>
        <a:lstStyle/>
        <a:p>
          <a:endParaRPr lang="en-US"/>
        </a:p>
      </dgm:t>
    </dgm:pt>
    <dgm:pt modelId="{CAA807D1-5E9B-43BD-8C61-0A0BEBFAE23F}" type="pres">
      <dgm:prSet presAssocID="{492F5557-FA71-4C04-8F42-9BF8466ED4C4}" presName="horzFour" presStyleCnt="0"/>
      <dgm:spPr/>
      <dgm:t>
        <a:bodyPr/>
        <a:lstStyle/>
        <a:p>
          <a:endParaRPr lang="en-US"/>
        </a:p>
      </dgm:t>
    </dgm:pt>
    <dgm:pt modelId="{67330A69-4DFF-471D-92DB-6F5E561272F4}" type="pres">
      <dgm:prSet presAssocID="{137BDE4F-B20A-4790-8369-6D6B33FC4D77}" presName="sibSpaceThree" presStyleCnt="0"/>
      <dgm:spPr/>
      <dgm:t>
        <a:bodyPr/>
        <a:lstStyle/>
        <a:p>
          <a:endParaRPr lang="en-US"/>
        </a:p>
      </dgm:t>
    </dgm:pt>
    <dgm:pt modelId="{A5D520D5-A1E2-4CF9-940B-09126FEF4F69}" type="pres">
      <dgm:prSet presAssocID="{E1B37D91-89B5-479C-966F-92514BA40B57}" presName="vertThree" presStyleCnt="0"/>
      <dgm:spPr/>
      <dgm:t>
        <a:bodyPr/>
        <a:lstStyle/>
        <a:p>
          <a:endParaRPr lang="en-US"/>
        </a:p>
      </dgm:t>
    </dgm:pt>
    <dgm:pt modelId="{808369BB-B5CE-41DA-AFBD-0556552DA460}" type="pres">
      <dgm:prSet presAssocID="{E1B37D91-89B5-479C-966F-92514BA40B57}" presName="txThree" presStyleLbl="node3" presStyleIdx="2" presStyleCnt="13">
        <dgm:presLayoutVars>
          <dgm:chPref val="3"/>
        </dgm:presLayoutVars>
      </dgm:prSet>
      <dgm:spPr/>
      <dgm:t>
        <a:bodyPr/>
        <a:lstStyle/>
        <a:p>
          <a:endParaRPr lang="en-US"/>
        </a:p>
      </dgm:t>
    </dgm:pt>
    <dgm:pt modelId="{73708EF5-C5D2-41FC-9EC1-031C174D2F22}" type="pres">
      <dgm:prSet presAssocID="{E1B37D91-89B5-479C-966F-92514BA40B57}" presName="parTransThree" presStyleCnt="0"/>
      <dgm:spPr/>
      <dgm:t>
        <a:bodyPr/>
        <a:lstStyle/>
        <a:p>
          <a:endParaRPr lang="en-US"/>
        </a:p>
      </dgm:t>
    </dgm:pt>
    <dgm:pt modelId="{12322BCA-7504-4EDF-BDF6-2924E393ADFC}" type="pres">
      <dgm:prSet presAssocID="{E1B37D91-89B5-479C-966F-92514BA40B57}" presName="horzThree" presStyleCnt="0"/>
      <dgm:spPr/>
      <dgm:t>
        <a:bodyPr/>
        <a:lstStyle/>
        <a:p>
          <a:endParaRPr lang="en-US"/>
        </a:p>
      </dgm:t>
    </dgm:pt>
    <dgm:pt modelId="{22AEBAD2-7C80-43BF-8160-0C3E753F3513}" type="pres">
      <dgm:prSet presAssocID="{7314E4BD-D5F2-4E3C-85BB-A4D2158CDAB9}" presName="vertFour" presStyleCnt="0">
        <dgm:presLayoutVars>
          <dgm:chPref val="3"/>
        </dgm:presLayoutVars>
      </dgm:prSet>
      <dgm:spPr/>
      <dgm:t>
        <a:bodyPr/>
        <a:lstStyle/>
        <a:p>
          <a:endParaRPr lang="en-US"/>
        </a:p>
      </dgm:t>
    </dgm:pt>
    <dgm:pt modelId="{6E00582B-8DE8-4D63-9B89-7E824AAB88FA}" type="pres">
      <dgm:prSet presAssocID="{7314E4BD-D5F2-4E3C-85BB-A4D2158CDAB9}" presName="txFour" presStyleLbl="node4" presStyleIdx="2" presStyleCnt="13">
        <dgm:presLayoutVars>
          <dgm:chPref val="3"/>
        </dgm:presLayoutVars>
      </dgm:prSet>
      <dgm:spPr/>
      <dgm:t>
        <a:bodyPr/>
        <a:lstStyle/>
        <a:p>
          <a:endParaRPr lang="en-US"/>
        </a:p>
      </dgm:t>
    </dgm:pt>
    <dgm:pt modelId="{4AD0DE3D-2422-49D6-8D11-B1A962F69393}" type="pres">
      <dgm:prSet presAssocID="{7314E4BD-D5F2-4E3C-85BB-A4D2158CDAB9}" presName="horzFour" presStyleCnt="0"/>
      <dgm:spPr/>
      <dgm:t>
        <a:bodyPr/>
        <a:lstStyle/>
        <a:p>
          <a:endParaRPr lang="en-US"/>
        </a:p>
      </dgm:t>
    </dgm:pt>
    <dgm:pt modelId="{8105C4F2-2641-4534-AAED-59F7A0DCC3E0}" type="pres">
      <dgm:prSet presAssocID="{10589FB3-3EC3-45A8-867A-A503BF37FD7C}" presName="sibSpaceThree" presStyleCnt="0"/>
      <dgm:spPr/>
      <dgm:t>
        <a:bodyPr/>
        <a:lstStyle/>
        <a:p>
          <a:endParaRPr lang="en-US"/>
        </a:p>
      </dgm:t>
    </dgm:pt>
    <dgm:pt modelId="{C1636631-A77C-48A5-B38C-BDDA20CEBE20}" type="pres">
      <dgm:prSet presAssocID="{73CA2AC8-9435-4DC4-A48C-F5AC8A126026}" presName="vertThree" presStyleCnt="0"/>
      <dgm:spPr/>
      <dgm:t>
        <a:bodyPr/>
        <a:lstStyle/>
        <a:p>
          <a:endParaRPr lang="en-US"/>
        </a:p>
      </dgm:t>
    </dgm:pt>
    <dgm:pt modelId="{08AF3B5C-F55A-450D-B110-7DC823DF97F6}" type="pres">
      <dgm:prSet presAssocID="{73CA2AC8-9435-4DC4-A48C-F5AC8A126026}" presName="txThree" presStyleLbl="node3" presStyleIdx="3" presStyleCnt="13">
        <dgm:presLayoutVars>
          <dgm:chPref val="3"/>
        </dgm:presLayoutVars>
      </dgm:prSet>
      <dgm:spPr/>
      <dgm:t>
        <a:bodyPr/>
        <a:lstStyle/>
        <a:p>
          <a:endParaRPr lang="en-US"/>
        </a:p>
      </dgm:t>
    </dgm:pt>
    <dgm:pt modelId="{453D1FF6-DE7C-4C20-A29F-AC64BA0B6358}" type="pres">
      <dgm:prSet presAssocID="{73CA2AC8-9435-4DC4-A48C-F5AC8A126026}" presName="parTransThree" presStyleCnt="0"/>
      <dgm:spPr/>
      <dgm:t>
        <a:bodyPr/>
        <a:lstStyle/>
        <a:p>
          <a:endParaRPr lang="en-US"/>
        </a:p>
      </dgm:t>
    </dgm:pt>
    <dgm:pt modelId="{228F658F-3159-430F-ACF3-39CF278540A3}" type="pres">
      <dgm:prSet presAssocID="{73CA2AC8-9435-4DC4-A48C-F5AC8A126026}" presName="horzThree" presStyleCnt="0"/>
      <dgm:spPr/>
      <dgm:t>
        <a:bodyPr/>
        <a:lstStyle/>
        <a:p>
          <a:endParaRPr lang="en-US"/>
        </a:p>
      </dgm:t>
    </dgm:pt>
    <dgm:pt modelId="{4060C794-53C5-4198-BB35-6836B6F6D98D}" type="pres">
      <dgm:prSet presAssocID="{FE1A616C-2369-4266-8117-2554A3A27E04}" presName="vertFour" presStyleCnt="0">
        <dgm:presLayoutVars>
          <dgm:chPref val="3"/>
        </dgm:presLayoutVars>
      </dgm:prSet>
      <dgm:spPr/>
      <dgm:t>
        <a:bodyPr/>
        <a:lstStyle/>
        <a:p>
          <a:endParaRPr lang="en-US"/>
        </a:p>
      </dgm:t>
    </dgm:pt>
    <dgm:pt modelId="{B2C2F0E4-8DB6-4F24-9557-A38F6A4F277E}" type="pres">
      <dgm:prSet presAssocID="{FE1A616C-2369-4266-8117-2554A3A27E04}" presName="txFour" presStyleLbl="node4" presStyleIdx="3" presStyleCnt="13">
        <dgm:presLayoutVars>
          <dgm:chPref val="3"/>
        </dgm:presLayoutVars>
      </dgm:prSet>
      <dgm:spPr/>
      <dgm:t>
        <a:bodyPr/>
        <a:lstStyle/>
        <a:p>
          <a:endParaRPr lang="en-US"/>
        </a:p>
      </dgm:t>
    </dgm:pt>
    <dgm:pt modelId="{75684682-9122-4CE9-95FD-99A687CA68B4}" type="pres">
      <dgm:prSet presAssocID="{FE1A616C-2369-4266-8117-2554A3A27E04}" presName="horzFour" presStyleCnt="0"/>
      <dgm:spPr/>
      <dgm:t>
        <a:bodyPr/>
        <a:lstStyle/>
        <a:p>
          <a:endParaRPr lang="en-US"/>
        </a:p>
      </dgm:t>
    </dgm:pt>
    <dgm:pt modelId="{ECA49E91-CA81-46C4-865D-C947932E8CC1}" type="pres">
      <dgm:prSet presAssocID="{7960C192-9999-4ABC-B7D2-C40525C98F78}" presName="sibSpaceTwo" presStyleCnt="0"/>
      <dgm:spPr/>
      <dgm:t>
        <a:bodyPr/>
        <a:lstStyle/>
        <a:p>
          <a:endParaRPr lang="en-US"/>
        </a:p>
      </dgm:t>
    </dgm:pt>
    <dgm:pt modelId="{3B98096B-A250-4FCB-B0C8-2627B69A5412}" type="pres">
      <dgm:prSet presAssocID="{E01C21B8-632B-4168-BB5A-9BB1B9861D46}" presName="vertTwo" presStyleCnt="0"/>
      <dgm:spPr/>
      <dgm:t>
        <a:bodyPr/>
        <a:lstStyle/>
        <a:p>
          <a:endParaRPr lang="en-US"/>
        </a:p>
      </dgm:t>
    </dgm:pt>
    <dgm:pt modelId="{0DCA7ED2-DA68-49E2-B69E-213CC8E8D926}" type="pres">
      <dgm:prSet presAssocID="{E01C21B8-632B-4168-BB5A-9BB1B9861D46}" presName="txTwo" presStyleLbl="node2" presStyleIdx="1" presStyleCnt="4">
        <dgm:presLayoutVars>
          <dgm:chPref val="3"/>
        </dgm:presLayoutVars>
      </dgm:prSet>
      <dgm:spPr/>
      <dgm:t>
        <a:bodyPr/>
        <a:lstStyle/>
        <a:p>
          <a:endParaRPr lang="en-US"/>
        </a:p>
      </dgm:t>
    </dgm:pt>
    <dgm:pt modelId="{05B12614-BAFE-4584-A986-37F9D7975205}" type="pres">
      <dgm:prSet presAssocID="{E01C21B8-632B-4168-BB5A-9BB1B9861D46}" presName="parTransTwo" presStyleCnt="0"/>
      <dgm:spPr/>
      <dgm:t>
        <a:bodyPr/>
        <a:lstStyle/>
        <a:p>
          <a:endParaRPr lang="en-US"/>
        </a:p>
      </dgm:t>
    </dgm:pt>
    <dgm:pt modelId="{A93C0515-0969-45D3-8308-B0967AE3FF9D}" type="pres">
      <dgm:prSet presAssocID="{E01C21B8-632B-4168-BB5A-9BB1B9861D46}" presName="horzTwo" presStyleCnt="0"/>
      <dgm:spPr/>
      <dgm:t>
        <a:bodyPr/>
        <a:lstStyle/>
        <a:p>
          <a:endParaRPr lang="en-US"/>
        </a:p>
      </dgm:t>
    </dgm:pt>
    <dgm:pt modelId="{3CAB4260-04D5-4926-8026-2E4C9DA06418}" type="pres">
      <dgm:prSet presAssocID="{D3EA79FE-EC84-4A4E-B9EB-EEF1C693E003}" presName="vertThree" presStyleCnt="0"/>
      <dgm:spPr/>
      <dgm:t>
        <a:bodyPr/>
        <a:lstStyle/>
        <a:p>
          <a:endParaRPr lang="en-US"/>
        </a:p>
      </dgm:t>
    </dgm:pt>
    <dgm:pt modelId="{FDB864E3-4B54-4EDD-AA1D-0AEF5A05C9FB}" type="pres">
      <dgm:prSet presAssocID="{D3EA79FE-EC84-4A4E-B9EB-EEF1C693E003}" presName="txThree" presStyleLbl="node3" presStyleIdx="4" presStyleCnt="13">
        <dgm:presLayoutVars>
          <dgm:chPref val="3"/>
        </dgm:presLayoutVars>
      </dgm:prSet>
      <dgm:spPr/>
      <dgm:t>
        <a:bodyPr/>
        <a:lstStyle/>
        <a:p>
          <a:endParaRPr lang="en-US"/>
        </a:p>
      </dgm:t>
    </dgm:pt>
    <dgm:pt modelId="{55FDD2E1-98E0-4016-9F24-E8EA88865E52}" type="pres">
      <dgm:prSet presAssocID="{D3EA79FE-EC84-4A4E-B9EB-EEF1C693E003}" presName="parTransThree" presStyleCnt="0"/>
      <dgm:spPr/>
      <dgm:t>
        <a:bodyPr/>
        <a:lstStyle/>
        <a:p>
          <a:endParaRPr lang="en-US"/>
        </a:p>
      </dgm:t>
    </dgm:pt>
    <dgm:pt modelId="{DFC2C7C1-DC30-49E1-9600-F742551DF9C1}" type="pres">
      <dgm:prSet presAssocID="{D3EA79FE-EC84-4A4E-B9EB-EEF1C693E003}" presName="horzThree" presStyleCnt="0"/>
      <dgm:spPr/>
      <dgm:t>
        <a:bodyPr/>
        <a:lstStyle/>
        <a:p>
          <a:endParaRPr lang="en-US"/>
        </a:p>
      </dgm:t>
    </dgm:pt>
    <dgm:pt modelId="{F296A9F2-A391-4371-BFBE-E60A6BCBF0E7}" type="pres">
      <dgm:prSet presAssocID="{FB8A6037-2C44-48AB-8CD2-09EADE8C7099}" presName="vertFour" presStyleCnt="0">
        <dgm:presLayoutVars>
          <dgm:chPref val="3"/>
        </dgm:presLayoutVars>
      </dgm:prSet>
      <dgm:spPr/>
      <dgm:t>
        <a:bodyPr/>
        <a:lstStyle/>
        <a:p>
          <a:endParaRPr lang="en-US"/>
        </a:p>
      </dgm:t>
    </dgm:pt>
    <dgm:pt modelId="{13C66842-E9BE-41BB-ABAB-CFF7393CF416}" type="pres">
      <dgm:prSet presAssocID="{FB8A6037-2C44-48AB-8CD2-09EADE8C7099}" presName="txFour" presStyleLbl="node4" presStyleIdx="4" presStyleCnt="13">
        <dgm:presLayoutVars>
          <dgm:chPref val="3"/>
        </dgm:presLayoutVars>
      </dgm:prSet>
      <dgm:spPr/>
      <dgm:t>
        <a:bodyPr/>
        <a:lstStyle/>
        <a:p>
          <a:endParaRPr lang="en-US"/>
        </a:p>
      </dgm:t>
    </dgm:pt>
    <dgm:pt modelId="{C50D5C43-CAE4-4894-AC49-D0EDFC876C95}" type="pres">
      <dgm:prSet presAssocID="{FB8A6037-2C44-48AB-8CD2-09EADE8C7099}" presName="horzFour" presStyleCnt="0"/>
      <dgm:spPr/>
      <dgm:t>
        <a:bodyPr/>
        <a:lstStyle/>
        <a:p>
          <a:endParaRPr lang="en-US"/>
        </a:p>
      </dgm:t>
    </dgm:pt>
    <dgm:pt modelId="{87AF7942-512E-4929-AF17-AED6544A37FC}" type="pres">
      <dgm:prSet presAssocID="{EFBD45B6-44AD-4B9D-9E85-9A7A9CB246F5}" presName="sibSpaceThree" presStyleCnt="0"/>
      <dgm:spPr/>
      <dgm:t>
        <a:bodyPr/>
        <a:lstStyle/>
        <a:p>
          <a:endParaRPr lang="en-US"/>
        </a:p>
      </dgm:t>
    </dgm:pt>
    <dgm:pt modelId="{AFD92396-2C32-449F-82AB-30572D5433A2}" type="pres">
      <dgm:prSet presAssocID="{F48546B1-D21B-491E-827F-BDAFDC8A0667}" presName="vertThree" presStyleCnt="0"/>
      <dgm:spPr/>
      <dgm:t>
        <a:bodyPr/>
        <a:lstStyle/>
        <a:p>
          <a:endParaRPr lang="en-US"/>
        </a:p>
      </dgm:t>
    </dgm:pt>
    <dgm:pt modelId="{B54BD45C-19DE-43DD-BF13-9D64F3836FB8}" type="pres">
      <dgm:prSet presAssocID="{F48546B1-D21B-491E-827F-BDAFDC8A0667}" presName="txThree" presStyleLbl="node3" presStyleIdx="5" presStyleCnt="13">
        <dgm:presLayoutVars>
          <dgm:chPref val="3"/>
        </dgm:presLayoutVars>
      </dgm:prSet>
      <dgm:spPr/>
      <dgm:t>
        <a:bodyPr/>
        <a:lstStyle/>
        <a:p>
          <a:endParaRPr lang="en-US"/>
        </a:p>
      </dgm:t>
    </dgm:pt>
    <dgm:pt modelId="{740887F1-8555-4AEE-B334-68023017090F}" type="pres">
      <dgm:prSet presAssocID="{F48546B1-D21B-491E-827F-BDAFDC8A0667}" presName="parTransThree" presStyleCnt="0"/>
      <dgm:spPr/>
      <dgm:t>
        <a:bodyPr/>
        <a:lstStyle/>
        <a:p>
          <a:endParaRPr lang="en-US"/>
        </a:p>
      </dgm:t>
    </dgm:pt>
    <dgm:pt modelId="{D3A10822-F6E6-4049-8C9E-F448802C0D5E}" type="pres">
      <dgm:prSet presAssocID="{F48546B1-D21B-491E-827F-BDAFDC8A0667}" presName="horzThree" presStyleCnt="0"/>
      <dgm:spPr/>
      <dgm:t>
        <a:bodyPr/>
        <a:lstStyle/>
        <a:p>
          <a:endParaRPr lang="en-US"/>
        </a:p>
      </dgm:t>
    </dgm:pt>
    <dgm:pt modelId="{FE5CBA6C-D7D6-46C9-9CC5-0DF3B1A37EE7}" type="pres">
      <dgm:prSet presAssocID="{FDB99131-7B7D-4454-8394-8EC312B7F302}" presName="vertFour" presStyleCnt="0">
        <dgm:presLayoutVars>
          <dgm:chPref val="3"/>
        </dgm:presLayoutVars>
      </dgm:prSet>
      <dgm:spPr/>
      <dgm:t>
        <a:bodyPr/>
        <a:lstStyle/>
        <a:p>
          <a:endParaRPr lang="en-US"/>
        </a:p>
      </dgm:t>
    </dgm:pt>
    <dgm:pt modelId="{4F6A8E85-B655-4D59-8BAD-8F6A1EC2618F}" type="pres">
      <dgm:prSet presAssocID="{FDB99131-7B7D-4454-8394-8EC312B7F302}" presName="txFour" presStyleLbl="node4" presStyleIdx="5" presStyleCnt="13">
        <dgm:presLayoutVars>
          <dgm:chPref val="3"/>
        </dgm:presLayoutVars>
      </dgm:prSet>
      <dgm:spPr/>
      <dgm:t>
        <a:bodyPr/>
        <a:lstStyle/>
        <a:p>
          <a:endParaRPr lang="en-US"/>
        </a:p>
      </dgm:t>
    </dgm:pt>
    <dgm:pt modelId="{79F3C081-F05E-4C83-947A-F183B7E3578F}" type="pres">
      <dgm:prSet presAssocID="{FDB99131-7B7D-4454-8394-8EC312B7F302}" presName="horzFour" presStyleCnt="0"/>
      <dgm:spPr/>
      <dgm:t>
        <a:bodyPr/>
        <a:lstStyle/>
        <a:p>
          <a:endParaRPr lang="en-US"/>
        </a:p>
      </dgm:t>
    </dgm:pt>
    <dgm:pt modelId="{1BF23794-2897-41FC-9F87-A92973910904}" type="pres">
      <dgm:prSet presAssocID="{DCA2D508-C03B-47EB-A95E-73C4BA7730FC}" presName="sibSpaceThree" presStyleCnt="0"/>
      <dgm:spPr/>
      <dgm:t>
        <a:bodyPr/>
        <a:lstStyle/>
        <a:p>
          <a:endParaRPr lang="en-US"/>
        </a:p>
      </dgm:t>
    </dgm:pt>
    <dgm:pt modelId="{190CB0CE-D9BD-44A4-9352-8EBA57928F10}" type="pres">
      <dgm:prSet presAssocID="{D4BC3563-28F4-4721-A5E7-2D0376F3DDF2}" presName="vertThree" presStyleCnt="0"/>
      <dgm:spPr/>
      <dgm:t>
        <a:bodyPr/>
        <a:lstStyle/>
        <a:p>
          <a:endParaRPr lang="en-US"/>
        </a:p>
      </dgm:t>
    </dgm:pt>
    <dgm:pt modelId="{3FE4F01F-3325-406A-8611-2C4D82358A4C}" type="pres">
      <dgm:prSet presAssocID="{D4BC3563-28F4-4721-A5E7-2D0376F3DDF2}" presName="txThree" presStyleLbl="node3" presStyleIdx="6" presStyleCnt="13">
        <dgm:presLayoutVars>
          <dgm:chPref val="3"/>
        </dgm:presLayoutVars>
      </dgm:prSet>
      <dgm:spPr/>
      <dgm:t>
        <a:bodyPr/>
        <a:lstStyle/>
        <a:p>
          <a:endParaRPr lang="en-US"/>
        </a:p>
      </dgm:t>
    </dgm:pt>
    <dgm:pt modelId="{81F24A1D-DBDE-426D-A00F-CBF86C41A0BD}" type="pres">
      <dgm:prSet presAssocID="{D4BC3563-28F4-4721-A5E7-2D0376F3DDF2}" presName="parTransThree" presStyleCnt="0"/>
      <dgm:spPr/>
      <dgm:t>
        <a:bodyPr/>
        <a:lstStyle/>
        <a:p>
          <a:endParaRPr lang="en-US"/>
        </a:p>
      </dgm:t>
    </dgm:pt>
    <dgm:pt modelId="{04B3A68B-B121-4617-969B-12C2A8DB92F8}" type="pres">
      <dgm:prSet presAssocID="{D4BC3563-28F4-4721-A5E7-2D0376F3DDF2}" presName="horzThree" presStyleCnt="0"/>
      <dgm:spPr/>
      <dgm:t>
        <a:bodyPr/>
        <a:lstStyle/>
        <a:p>
          <a:endParaRPr lang="en-US"/>
        </a:p>
      </dgm:t>
    </dgm:pt>
    <dgm:pt modelId="{0CFE97EF-0898-4E63-A1EB-E2D5B53A88BD}" type="pres">
      <dgm:prSet presAssocID="{A37D6042-027D-4C95-B89D-B056D33CB69E}" presName="vertFour" presStyleCnt="0">
        <dgm:presLayoutVars>
          <dgm:chPref val="3"/>
        </dgm:presLayoutVars>
      </dgm:prSet>
      <dgm:spPr/>
      <dgm:t>
        <a:bodyPr/>
        <a:lstStyle/>
        <a:p>
          <a:endParaRPr lang="en-US"/>
        </a:p>
      </dgm:t>
    </dgm:pt>
    <dgm:pt modelId="{81801AD2-4146-406F-8F23-B95D8AA83F9C}" type="pres">
      <dgm:prSet presAssocID="{A37D6042-027D-4C95-B89D-B056D33CB69E}" presName="txFour" presStyleLbl="node4" presStyleIdx="6" presStyleCnt="13">
        <dgm:presLayoutVars>
          <dgm:chPref val="3"/>
        </dgm:presLayoutVars>
      </dgm:prSet>
      <dgm:spPr/>
      <dgm:t>
        <a:bodyPr/>
        <a:lstStyle/>
        <a:p>
          <a:endParaRPr lang="en-US"/>
        </a:p>
      </dgm:t>
    </dgm:pt>
    <dgm:pt modelId="{8F52EB2C-33C0-45CD-AA33-857C6088CF9C}" type="pres">
      <dgm:prSet presAssocID="{A37D6042-027D-4C95-B89D-B056D33CB69E}" presName="horzFour" presStyleCnt="0"/>
      <dgm:spPr/>
      <dgm:t>
        <a:bodyPr/>
        <a:lstStyle/>
        <a:p>
          <a:endParaRPr lang="en-US"/>
        </a:p>
      </dgm:t>
    </dgm:pt>
    <dgm:pt modelId="{4C499E56-DC93-4BB8-BB21-5C3F36DED3F6}" type="pres">
      <dgm:prSet presAssocID="{A038875B-953E-485E-ABCF-FCA0C9494BE1}" presName="sibSpaceThree" presStyleCnt="0"/>
      <dgm:spPr/>
      <dgm:t>
        <a:bodyPr/>
        <a:lstStyle/>
        <a:p>
          <a:endParaRPr lang="en-US"/>
        </a:p>
      </dgm:t>
    </dgm:pt>
    <dgm:pt modelId="{AFA5A98E-C545-4648-9CC5-7D9737560808}" type="pres">
      <dgm:prSet presAssocID="{755463D3-3FF8-42D3-A272-13165380B3B3}" presName="vertThree" presStyleCnt="0"/>
      <dgm:spPr/>
      <dgm:t>
        <a:bodyPr/>
        <a:lstStyle/>
        <a:p>
          <a:endParaRPr lang="en-US"/>
        </a:p>
      </dgm:t>
    </dgm:pt>
    <dgm:pt modelId="{73C187C3-CDE5-49D7-A7BB-CC2566C17396}" type="pres">
      <dgm:prSet presAssocID="{755463D3-3FF8-42D3-A272-13165380B3B3}" presName="txThree" presStyleLbl="node3" presStyleIdx="7" presStyleCnt="13">
        <dgm:presLayoutVars>
          <dgm:chPref val="3"/>
        </dgm:presLayoutVars>
      </dgm:prSet>
      <dgm:spPr/>
      <dgm:t>
        <a:bodyPr/>
        <a:lstStyle/>
        <a:p>
          <a:endParaRPr lang="en-US"/>
        </a:p>
      </dgm:t>
    </dgm:pt>
    <dgm:pt modelId="{CC2683FB-79B8-4B97-8097-500F3A639784}" type="pres">
      <dgm:prSet presAssocID="{755463D3-3FF8-42D3-A272-13165380B3B3}" presName="parTransThree" presStyleCnt="0"/>
      <dgm:spPr/>
      <dgm:t>
        <a:bodyPr/>
        <a:lstStyle/>
        <a:p>
          <a:endParaRPr lang="en-US"/>
        </a:p>
      </dgm:t>
    </dgm:pt>
    <dgm:pt modelId="{44A134A0-E6B5-4064-BF38-75AF913E4945}" type="pres">
      <dgm:prSet presAssocID="{755463D3-3FF8-42D3-A272-13165380B3B3}" presName="horzThree" presStyleCnt="0"/>
      <dgm:spPr/>
      <dgm:t>
        <a:bodyPr/>
        <a:lstStyle/>
        <a:p>
          <a:endParaRPr lang="en-US"/>
        </a:p>
      </dgm:t>
    </dgm:pt>
    <dgm:pt modelId="{39FD51F7-2985-406C-876C-F006103874EE}" type="pres">
      <dgm:prSet presAssocID="{1E16D7F4-899F-45B5-860A-29E32581F90E}" presName="vertFour" presStyleCnt="0">
        <dgm:presLayoutVars>
          <dgm:chPref val="3"/>
        </dgm:presLayoutVars>
      </dgm:prSet>
      <dgm:spPr/>
      <dgm:t>
        <a:bodyPr/>
        <a:lstStyle/>
        <a:p>
          <a:endParaRPr lang="en-US"/>
        </a:p>
      </dgm:t>
    </dgm:pt>
    <dgm:pt modelId="{BD736D8F-68E4-4AF4-A3E7-47C1AC5FEEB4}" type="pres">
      <dgm:prSet presAssocID="{1E16D7F4-899F-45B5-860A-29E32581F90E}" presName="txFour" presStyleLbl="node4" presStyleIdx="7" presStyleCnt="13">
        <dgm:presLayoutVars>
          <dgm:chPref val="3"/>
        </dgm:presLayoutVars>
      </dgm:prSet>
      <dgm:spPr/>
      <dgm:t>
        <a:bodyPr/>
        <a:lstStyle/>
        <a:p>
          <a:endParaRPr lang="en-US"/>
        </a:p>
      </dgm:t>
    </dgm:pt>
    <dgm:pt modelId="{E20160BD-1F05-4B0B-9993-14793020D54A}" type="pres">
      <dgm:prSet presAssocID="{1E16D7F4-899F-45B5-860A-29E32581F90E}" presName="horzFour" presStyleCnt="0"/>
      <dgm:spPr/>
      <dgm:t>
        <a:bodyPr/>
        <a:lstStyle/>
        <a:p>
          <a:endParaRPr lang="en-US"/>
        </a:p>
      </dgm:t>
    </dgm:pt>
    <dgm:pt modelId="{09ABCDC3-6442-46E9-942E-2CDCA033104E}" type="pres">
      <dgm:prSet presAssocID="{E243D9AF-55EE-4473-BE5A-2EE320C34E80}" presName="sibSpaceTwo" presStyleCnt="0"/>
      <dgm:spPr/>
      <dgm:t>
        <a:bodyPr/>
        <a:lstStyle/>
        <a:p>
          <a:endParaRPr lang="en-US"/>
        </a:p>
      </dgm:t>
    </dgm:pt>
    <dgm:pt modelId="{CA20517A-369F-41EE-9693-AF9288EB4232}" type="pres">
      <dgm:prSet presAssocID="{D7A7FEEE-27CF-4724-A054-AC4491CDD8DD}" presName="vertTwo" presStyleCnt="0"/>
      <dgm:spPr/>
      <dgm:t>
        <a:bodyPr/>
        <a:lstStyle/>
        <a:p>
          <a:endParaRPr lang="en-US"/>
        </a:p>
      </dgm:t>
    </dgm:pt>
    <dgm:pt modelId="{D9B00287-E7B8-485E-96ED-99AF802161AF}" type="pres">
      <dgm:prSet presAssocID="{D7A7FEEE-27CF-4724-A054-AC4491CDD8DD}" presName="txTwo" presStyleLbl="node2" presStyleIdx="2" presStyleCnt="4">
        <dgm:presLayoutVars>
          <dgm:chPref val="3"/>
        </dgm:presLayoutVars>
      </dgm:prSet>
      <dgm:spPr/>
      <dgm:t>
        <a:bodyPr/>
        <a:lstStyle/>
        <a:p>
          <a:endParaRPr lang="en-US"/>
        </a:p>
      </dgm:t>
    </dgm:pt>
    <dgm:pt modelId="{21955CE5-8075-4CA6-BCD7-07FA00232830}" type="pres">
      <dgm:prSet presAssocID="{D7A7FEEE-27CF-4724-A054-AC4491CDD8DD}" presName="parTransTwo" presStyleCnt="0"/>
      <dgm:spPr/>
      <dgm:t>
        <a:bodyPr/>
        <a:lstStyle/>
        <a:p>
          <a:endParaRPr lang="en-US"/>
        </a:p>
      </dgm:t>
    </dgm:pt>
    <dgm:pt modelId="{AFDE519B-033E-49B5-BA98-8E929C4BAA02}" type="pres">
      <dgm:prSet presAssocID="{D7A7FEEE-27CF-4724-A054-AC4491CDD8DD}" presName="horzTwo" presStyleCnt="0"/>
      <dgm:spPr/>
      <dgm:t>
        <a:bodyPr/>
        <a:lstStyle/>
        <a:p>
          <a:endParaRPr lang="en-US"/>
        </a:p>
      </dgm:t>
    </dgm:pt>
    <dgm:pt modelId="{F51116DD-F8E4-402E-98EF-11C8D5059FCA}" type="pres">
      <dgm:prSet presAssocID="{06013593-934F-444F-BE61-FB075E27E5A4}" presName="vertThree" presStyleCnt="0"/>
      <dgm:spPr/>
      <dgm:t>
        <a:bodyPr/>
        <a:lstStyle/>
        <a:p>
          <a:endParaRPr lang="en-US"/>
        </a:p>
      </dgm:t>
    </dgm:pt>
    <dgm:pt modelId="{312BEB39-43A3-400E-A924-1474CB2DF623}" type="pres">
      <dgm:prSet presAssocID="{06013593-934F-444F-BE61-FB075E27E5A4}" presName="txThree" presStyleLbl="node3" presStyleIdx="8" presStyleCnt="13">
        <dgm:presLayoutVars>
          <dgm:chPref val="3"/>
        </dgm:presLayoutVars>
      </dgm:prSet>
      <dgm:spPr/>
      <dgm:t>
        <a:bodyPr/>
        <a:lstStyle/>
        <a:p>
          <a:endParaRPr lang="en-US"/>
        </a:p>
      </dgm:t>
    </dgm:pt>
    <dgm:pt modelId="{9A62C601-63D9-4922-8B1A-4ABCA224962B}" type="pres">
      <dgm:prSet presAssocID="{06013593-934F-444F-BE61-FB075E27E5A4}" presName="parTransThree" presStyleCnt="0"/>
      <dgm:spPr/>
      <dgm:t>
        <a:bodyPr/>
        <a:lstStyle/>
        <a:p>
          <a:endParaRPr lang="en-US"/>
        </a:p>
      </dgm:t>
    </dgm:pt>
    <dgm:pt modelId="{418DB0DB-2FCA-4A76-8709-C522B08D9EA6}" type="pres">
      <dgm:prSet presAssocID="{06013593-934F-444F-BE61-FB075E27E5A4}" presName="horzThree" presStyleCnt="0"/>
      <dgm:spPr/>
      <dgm:t>
        <a:bodyPr/>
        <a:lstStyle/>
        <a:p>
          <a:endParaRPr lang="en-US"/>
        </a:p>
      </dgm:t>
    </dgm:pt>
    <dgm:pt modelId="{16D6C234-0DDC-41A5-A54F-086B1D626C7F}" type="pres">
      <dgm:prSet presAssocID="{48806FD8-980B-4AD0-883D-1C5F6CE08F44}" presName="vertFour" presStyleCnt="0">
        <dgm:presLayoutVars>
          <dgm:chPref val="3"/>
        </dgm:presLayoutVars>
      </dgm:prSet>
      <dgm:spPr/>
      <dgm:t>
        <a:bodyPr/>
        <a:lstStyle/>
        <a:p>
          <a:endParaRPr lang="en-US"/>
        </a:p>
      </dgm:t>
    </dgm:pt>
    <dgm:pt modelId="{72EE4021-756E-47AA-A366-9EBCA0EB455E}" type="pres">
      <dgm:prSet presAssocID="{48806FD8-980B-4AD0-883D-1C5F6CE08F44}" presName="txFour" presStyleLbl="node4" presStyleIdx="8" presStyleCnt="13">
        <dgm:presLayoutVars>
          <dgm:chPref val="3"/>
        </dgm:presLayoutVars>
      </dgm:prSet>
      <dgm:spPr/>
      <dgm:t>
        <a:bodyPr/>
        <a:lstStyle/>
        <a:p>
          <a:endParaRPr lang="en-US"/>
        </a:p>
      </dgm:t>
    </dgm:pt>
    <dgm:pt modelId="{A7183B40-F12C-4B3F-8DD2-F6E41C2A79A7}" type="pres">
      <dgm:prSet presAssocID="{48806FD8-980B-4AD0-883D-1C5F6CE08F44}" presName="horzFour" presStyleCnt="0"/>
      <dgm:spPr/>
      <dgm:t>
        <a:bodyPr/>
        <a:lstStyle/>
        <a:p>
          <a:endParaRPr lang="en-US"/>
        </a:p>
      </dgm:t>
    </dgm:pt>
    <dgm:pt modelId="{FEFA61C5-555C-4EBE-9605-8C9CA29F527B}" type="pres">
      <dgm:prSet presAssocID="{03E12DB3-FC59-4D95-8B3D-5F35BAACF1E2}" presName="sibSpaceThree" presStyleCnt="0"/>
      <dgm:spPr/>
      <dgm:t>
        <a:bodyPr/>
        <a:lstStyle/>
        <a:p>
          <a:endParaRPr lang="en-US"/>
        </a:p>
      </dgm:t>
    </dgm:pt>
    <dgm:pt modelId="{E66E2944-6D70-4F6F-8EA6-FDEB4556B4A5}" type="pres">
      <dgm:prSet presAssocID="{0785710E-A24E-4CB3-BAFE-6555D07C3D7F}" presName="vertThree" presStyleCnt="0"/>
      <dgm:spPr/>
      <dgm:t>
        <a:bodyPr/>
        <a:lstStyle/>
        <a:p>
          <a:endParaRPr lang="en-US"/>
        </a:p>
      </dgm:t>
    </dgm:pt>
    <dgm:pt modelId="{D5908603-1B35-46FA-8692-0B1FA5717EA9}" type="pres">
      <dgm:prSet presAssocID="{0785710E-A24E-4CB3-BAFE-6555D07C3D7F}" presName="txThree" presStyleLbl="node3" presStyleIdx="9" presStyleCnt="13">
        <dgm:presLayoutVars>
          <dgm:chPref val="3"/>
        </dgm:presLayoutVars>
      </dgm:prSet>
      <dgm:spPr/>
      <dgm:t>
        <a:bodyPr/>
        <a:lstStyle/>
        <a:p>
          <a:endParaRPr lang="en-US"/>
        </a:p>
      </dgm:t>
    </dgm:pt>
    <dgm:pt modelId="{AB47FC3F-058E-4845-86B2-F23E4FB269D5}" type="pres">
      <dgm:prSet presAssocID="{0785710E-A24E-4CB3-BAFE-6555D07C3D7F}" presName="parTransThree" presStyleCnt="0"/>
      <dgm:spPr/>
      <dgm:t>
        <a:bodyPr/>
        <a:lstStyle/>
        <a:p>
          <a:endParaRPr lang="en-US"/>
        </a:p>
      </dgm:t>
    </dgm:pt>
    <dgm:pt modelId="{9690B611-205F-4291-831D-C75C99793203}" type="pres">
      <dgm:prSet presAssocID="{0785710E-A24E-4CB3-BAFE-6555D07C3D7F}" presName="horzThree" presStyleCnt="0"/>
      <dgm:spPr/>
      <dgm:t>
        <a:bodyPr/>
        <a:lstStyle/>
        <a:p>
          <a:endParaRPr lang="en-US"/>
        </a:p>
      </dgm:t>
    </dgm:pt>
    <dgm:pt modelId="{9E01FF7F-9C73-49F6-8AF9-BE760963F761}" type="pres">
      <dgm:prSet presAssocID="{ED96AC53-DC78-4E83-8942-D34CA8F0DA89}" presName="vertFour" presStyleCnt="0">
        <dgm:presLayoutVars>
          <dgm:chPref val="3"/>
        </dgm:presLayoutVars>
      </dgm:prSet>
      <dgm:spPr/>
      <dgm:t>
        <a:bodyPr/>
        <a:lstStyle/>
        <a:p>
          <a:endParaRPr lang="en-US"/>
        </a:p>
      </dgm:t>
    </dgm:pt>
    <dgm:pt modelId="{1917CC6A-1630-45AC-8551-CB8C20EA68B0}" type="pres">
      <dgm:prSet presAssocID="{ED96AC53-DC78-4E83-8942-D34CA8F0DA89}" presName="txFour" presStyleLbl="node4" presStyleIdx="9" presStyleCnt="13">
        <dgm:presLayoutVars>
          <dgm:chPref val="3"/>
        </dgm:presLayoutVars>
      </dgm:prSet>
      <dgm:spPr/>
      <dgm:t>
        <a:bodyPr/>
        <a:lstStyle/>
        <a:p>
          <a:endParaRPr lang="en-US"/>
        </a:p>
      </dgm:t>
    </dgm:pt>
    <dgm:pt modelId="{EC50B989-2B7A-4AEA-BB4C-99CE77ACD439}" type="pres">
      <dgm:prSet presAssocID="{ED96AC53-DC78-4E83-8942-D34CA8F0DA89}" presName="horzFour" presStyleCnt="0"/>
      <dgm:spPr/>
      <dgm:t>
        <a:bodyPr/>
        <a:lstStyle/>
        <a:p>
          <a:endParaRPr lang="en-US"/>
        </a:p>
      </dgm:t>
    </dgm:pt>
    <dgm:pt modelId="{B65DFD17-EF3F-4E90-A2D5-CE41B2AD5BDA}" type="pres">
      <dgm:prSet presAssocID="{3F6A8E5B-D9EB-494D-824A-CEEF7E4AFD35}" presName="sibSpaceThree" presStyleCnt="0"/>
      <dgm:spPr/>
      <dgm:t>
        <a:bodyPr/>
        <a:lstStyle/>
        <a:p>
          <a:endParaRPr lang="en-US"/>
        </a:p>
      </dgm:t>
    </dgm:pt>
    <dgm:pt modelId="{5CDEAEA2-563B-4EEF-B029-2334D153F6FA}" type="pres">
      <dgm:prSet presAssocID="{212378B0-141C-45AE-982A-F10DE72CFC51}" presName="vertThree" presStyleCnt="0"/>
      <dgm:spPr/>
      <dgm:t>
        <a:bodyPr/>
        <a:lstStyle/>
        <a:p>
          <a:endParaRPr lang="en-US"/>
        </a:p>
      </dgm:t>
    </dgm:pt>
    <dgm:pt modelId="{6F7EE218-0321-4398-B2AA-64E26AFD423B}" type="pres">
      <dgm:prSet presAssocID="{212378B0-141C-45AE-982A-F10DE72CFC51}" presName="txThree" presStyleLbl="node3" presStyleIdx="10" presStyleCnt="13">
        <dgm:presLayoutVars>
          <dgm:chPref val="3"/>
        </dgm:presLayoutVars>
      </dgm:prSet>
      <dgm:spPr/>
      <dgm:t>
        <a:bodyPr/>
        <a:lstStyle/>
        <a:p>
          <a:endParaRPr lang="en-US"/>
        </a:p>
      </dgm:t>
    </dgm:pt>
    <dgm:pt modelId="{F444435C-853A-4820-84B4-B47932051FFF}" type="pres">
      <dgm:prSet presAssocID="{212378B0-141C-45AE-982A-F10DE72CFC51}" presName="parTransThree" presStyleCnt="0"/>
      <dgm:spPr/>
      <dgm:t>
        <a:bodyPr/>
        <a:lstStyle/>
        <a:p>
          <a:endParaRPr lang="en-US"/>
        </a:p>
      </dgm:t>
    </dgm:pt>
    <dgm:pt modelId="{327A8D1E-2111-48BA-8630-EF67049B210A}" type="pres">
      <dgm:prSet presAssocID="{212378B0-141C-45AE-982A-F10DE72CFC51}" presName="horzThree" presStyleCnt="0"/>
      <dgm:spPr/>
      <dgm:t>
        <a:bodyPr/>
        <a:lstStyle/>
        <a:p>
          <a:endParaRPr lang="en-US"/>
        </a:p>
      </dgm:t>
    </dgm:pt>
    <dgm:pt modelId="{1EDDD6C8-C9F6-421D-AA28-F5A5FB456B57}" type="pres">
      <dgm:prSet presAssocID="{B9B70396-5D07-4E69-9F2A-D33E36A88C39}" presName="vertFour" presStyleCnt="0">
        <dgm:presLayoutVars>
          <dgm:chPref val="3"/>
        </dgm:presLayoutVars>
      </dgm:prSet>
      <dgm:spPr/>
      <dgm:t>
        <a:bodyPr/>
        <a:lstStyle/>
        <a:p>
          <a:endParaRPr lang="en-US"/>
        </a:p>
      </dgm:t>
    </dgm:pt>
    <dgm:pt modelId="{648666E6-D1C0-4096-855B-654570DEFE15}" type="pres">
      <dgm:prSet presAssocID="{B9B70396-5D07-4E69-9F2A-D33E36A88C39}" presName="txFour" presStyleLbl="node4" presStyleIdx="10" presStyleCnt="13">
        <dgm:presLayoutVars>
          <dgm:chPref val="3"/>
        </dgm:presLayoutVars>
      </dgm:prSet>
      <dgm:spPr/>
      <dgm:t>
        <a:bodyPr/>
        <a:lstStyle/>
        <a:p>
          <a:endParaRPr lang="en-US"/>
        </a:p>
      </dgm:t>
    </dgm:pt>
    <dgm:pt modelId="{8AE3D98D-0766-4742-8D80-EC8899A4622E}" type="pres">
      <dgm:prSet presAssocID="{B9B70396-5D07-4E69-9F2A-D33E36A88C39}" presName="horzFour" presStyleCnt="0"/>
      <dgm:spPr/>
      <dgm:t>
        <a:bodyPr/>
        <a:lstStyle/>
        <a:p>
          <a:endParaRPr lang="en-US"/>
        </a:p>
      </dgm:t>
    </dgm:pt>
    <dgm:pt modelId="{FDB0FA2F-E874-4714-96A3-FACE4831C54A}" type="pres">
      <dgm:prSet presAssocID="{6E0741F8-8189-465B-AEA2-D14B98057E8B}" presName="sibSpaceTwo" presStyleCnt="0"/>
      <dgm:spPr/>
      <dgm:t>
        <a:bodyPr/>
        <a:lstStyle/>
        <a:p>
          <a:endParaRPr lang="en-US"/>
        </a:p>
      </dgm:t>
    </dgm:pt>
    <dgm:pt modelId="{8FE4B412-5E2A-4B83-872B-D3FADF599C48}" type="pres">
      <dgm:prSet presAssocID="{9B722157-84FB-47A7-B7CB-88142E31A78A}" presName="vertTwo" presStyleCnt="0"/>
      <dgm:spPr/>
      <dgm:t>
        <a:bodyPr/>
        <a:lstStyle/>
        <a:p>
          <a:endParaRPr lang="en-US"/>
        </a:p>
      </dgm:t>
    </dgm:pt>
    <dgm:pt modelId="{BDDCA4DB-AD30-4E4D-AEC3-70290776ECF9}" type="pres">
      <dgm:prSet presAssocID="{9B722157-84FB-47A7-B7CB-88142E31A78A}" presName="txTwo" presStyleLbl="node2" presStyleIdx="3" presStyleCnt="4">
        <dgm:presLayoutVars>
          <dgm:chPref val="3"/>
        </dgm:presLayoutVars>
      </dgm:prSet>
      <dgm:spPr/>
      <dgm:t>
        <a:bodyPr/>
        <a:lstStyle/>
        <a:p>
          <a:endParaRPr lang="en-US"/>
        </a:p>
      </dgm:t>
    </dgm:pt>
    <dgm:pt modelId="{C963EA31-25DD-43BF-97FD-456A2745B566}" type="pres">
      <dgm:prSet presAssocID="{9B722157-84FB-47A7-B7CB-88142E31A78A}" presName="parTransTwo" presStyleCnt="0"/>
      <dgm:spPr/>
      <dgm:t>
        <a:bodyPr/>
        <a:lstStyle/>
        <a:p>
          <a:endParaRPr lang="en-US"/>
        </a:p>
      </dgm:t>
    </dgm:pt>
    <dgm:pt modelId="{E30C91E4-E63A-4F54-8A72-8618B3E2C442}" type="pres">
      <dgm:prSet presAssocID="{9B722157-84FB-47A7-B7CB-88142E31A78A}" presName="horzTwo" presStyleCnt="0"/>
      <dgm:spPr/>
      <dgm:t>
        <a:bodyPr/>
        <a:lstStyle/>
        <a:p>
          <a:endParaRPr lang="en-US"/>
        </a:p>
      </dgm:t>
    </dgm:pt>
    <dgm:pt modelId="{2661ABEC-50C2-45AC-AC9B-5673A50ECF17}" type="pres">
      <dgm:prSet presAssocID="{AC3AC762-53A5-4D78-AFCB-554E848B1E0F}" presName="vertThree" presStyleCnt="0"/>
      <dgm:spPr/>
      <dgm:t>
        <a:bodyPr/>
        <a:lstStyle/>
        <a:p>
          <a:endParaRPr lang="en-US"/>
        </a:p>
      </dgm:t>
    </dgm:pt>
    <dgm:pt modelId="{8A10C2DD-967A-4F1E-9874-2BD275FB26B8}" type="pres">
      <dgm:prSet presAssocID="{AC3AC762-53A5-4D78-AFCB-554E848B1E0F}" presName="txThree" presStyleLbl="node3" presStyleIdx="11" presStyleCnt="13">
        <dgm:presLayoutVars>
          <dgm:chPref val="3"/>
        </dgm:presLayoutVars>
      </dgm:prSet>
      <dgm:spPr/>
      <dgm:t>
        <a:bodyPr/>
        <a:lstStyle/>
        <a:p>
          <a:endParaRPr lang="en-US"/>
        </a:p>
      </dgm:t>
    </dgm:pt>
    <dgm:pt modelId="{5B16C9E0-7C64-41C1-BFBF-E82416E8D38C}" type="pres">
      <dgm:prSet presAssocID="{AC3AC762-53A5-4D78-AFCB-554E848B1E0F}" presName="parTransThree" presStyleCnt="0"/>
      <dgm:spPr/>
      <dgm:t>
        <a:bodyPr/>
        <a:lstStyle/>
        <a:p>
          <a:endParaRPr lang="en-US"/>
        </a:p>
      </dgm:t>
    </dgm:pt>
    <dgm:pt modelId="{BE8397A3-6F30-489C-A636-D1DCE848A6D7}" type="pres">
      <dgm:prSet presAssocID="{AC3AC762-53A5-4D78-AFCB-554E848B1E0F}" presName="horzThree" presStyleCnt="0"/>
      <dgm:spPr/>
      <dgm:t>
        <a:bodyPr/>
        <a:lstStyle/>
        <a:p>
          <a:endParaRPr lang="en-US"/>
        </a:p>
      </dgm:t>
    </dgm:pt>
    <dgm:pt modelId="{5C8D10CD-F542-4E7E-82CE-F9CD0F48F88C}" type="pres">
      <dgm:prSet presAssocID="{76D086C3-87E6-4CEC-AABE-7117E50F136C}" presName="vertFour" presStyleCnt="0">
        <dgm:presLayoutVars>
          <dgm:chPref val="3"/>
        </dgm:presLayoutVars>
      </dgm:prSet>
      <dgm:spPr/>
      <dgm:t>
        <a:bodyPr/>
        <a:lstStyle/>
        <a:p>
          <a:endParaRPr lang="en-US"/>
        </a:p>
      </dgm:t>
    </dgm:pt>
    <dgm:pt modelId="{54D4B671-FA74-4575-BA43-9C94BBBD8238}" type="pres">
      <dgm:prSet presAssocID="{76D086C3-87E6-4CEC-AABE-7117E50F136C}" presName="txFour" presStyleLbl="node4" presStyleIdx="11" presStyleCnt="13">
        <dgm:presLayoutVars>
          <dgm:chPref val="3"/>
        </dgm:presLayoutVars>
      </dgm:prSet>
      <dgm:spPr/>
      <dgm:t>
        <a:bodyPr/>
        <a:lstStyle/>
        <a:p>
          <a:endParaRPr lang="en-US"/>
        </a:p>
      </dgm:t>
    </dgm:pt>
    <dgm:pt modelId="{788AD72A-D085-4656-B5C0-7B7AC1837003}" type="pres">
      <dgm:prSet presAssocID="{76D086C3-87E6-4CEC-AABE-7117E50F136C}" presName="horzFour" presStyleCnt="0"/>
      <dgm:spPr/>
      <dgm:t>
        <a:bodyPr/>
        <a:lstStyle/>
        <a:p>
          <a:endParaRPr lang="en-US"/>
        </a:p>
      </dgm:t>
    </dgm:pt>
    <dgm:pt modelId="{F69D80E9-D8EF-41BE-AA3D-BD91903FC365}" type="pres">
      <dgm:prSet presAssocID="{5A3E8099-E95E-4BD4-AA22-3512936F3BBA}" presName="sibSpaceThree" presStyleCnt="0"/>
      <dgm:spPr/>
      <dgm:t>
        <a:bodyPr/>
        <a:lstStyle/>
        <a:p>
          <a:endParaRPr lang="en-US"/>
        </a:p>
      </dgm:t>
    </dgm:pt>
    <dgm:pt modelId="{19CCD074-D12F-45BD-AC91-001FBB6CED74}" type="pres">
      <dgm:prSet presAssocID="{2D1BD88D-B756-4C79-969F-480AE77D719A}" presName="vertThree" presStyleCnt="0"/>
      <dgm:spPr/>
      <dgm:t>
        <a:bodyPr/>
        <a:lstStyle/>
        <a:p>
          <a:endParaRPr lang="en-US"/>
        </a:p>
      </dgm:t>
    </dgm:pt>
    <dgm:pt modelId="{52525D2C-BED5-4358-9DE5-354898CFA8F2}" type="pres">
      <dgm:prSet presAssocID="{2D1BD88D-B756-4C79-969F-480AE77D719A}" presName="txThree" presStyleLbl="node3" presStyleIdx="12" presStyleCnt="13">
        <dgm:presLayoutVars>
          <dgm:chPref val="3"/>
        </dgm:presLayoutVars>
      </dgm:prSet>
      <dgm:spPr/>
      <dgm:t>
        <a:bodyPr/>
        <a:lstStyle/>
        <a:p>
          <a:endParaRPr lang="en-US"/>
        </a:p>
      </dgm:t>
    </dgm:pt>
    <dgm:pt modelId="{45A0567A-C4B2-4124-A917-58928721BB27}" type="pres">
      <dgm:prSet presAssocID="{2D1BD88D-B756-4C79-969F-480AE77D719A}" presName="parTransThree" presStyleCnt="0"/>
      <dgm:spPr/>
      <dgm:t>
        <a:bodyPr/>
        <a:lstStyle/>
        <a:p>
          <a:endParaRPr lang="en-US"/>
        </a:p>
      </dgm:t>
    </dgm:pt>
    <dgm:pt modelId="{B103BF56-EE9A-4721-9187-E3BAD3F24A25}" type="pres">
      <dgm:prSet presAssocID="{2D1BD88D-B756-4C79-969F-480AE77D719A}" presName="horzThree" presStyleCnt="0"/>
      <dgm:spPr/>
      <dgm:t>
        <a:bodyPr/>
        <a:lstStyle/>
        <a:p>
          <a:endParaRPr lang="en-US"/>
        </a:p>
      </dgm:t>
    </dgm:pt>
    <dgm:pt modelId="{99569AB4-5F24-46D7-BAFA-41543A7DBD2C}" type="pres">
      <dgm:prSet presAssocID="{4355BEE5-C0CC-4C0B-B2C0-FA2D5CB0E3EC}" presName="vertFour" presStyleCnt="0">
        <dgm:presLayoutVars>
          <dgm:chPref val="3"/>
        </dgm:presLayoutVars>
      </dgm:prSet>
      <dgm:spPr/>
      <dgm:t>
        <a:bodyPr/>
        <a:lstStyle/>
        <a:p>
          <a:endParaRPr lang="en-US"/>
        </a:p>
      </dgm:t>
    </dgm:pt>
    <dgm:pt modelId="{CCBD9E2D-4669-4A1F-A61F-EC9041830017}" type="pres">
      <dgm:prSet presAssocID="{4355BEE5-C0CC-4C0B-B2C0-FA2D5CB0E3EC}" presName="txFour" presStyleLbl="node4" presStyleIdx="12" presStyleCnt="13">
        <dgm:presLayoutVars>
          <dgm:chPref val="3"/>
        </dgm:presLayoutVars>
      </dgm:prSet>
      <dgm:spPr/>
      <dgm:t>
        <a:bodyPr/>
        <a:lstStyle/>
        <a:p>
          <a:endParaRPr lang="en-US"/>
        </a:p>
      </dgm:t>
    </dgm:pt>
    <dgm:pt modelId="{C05F4941-B03F-4AD7-B9DD-E5AF1611A5EE}" type="pres">
      <dgm:prSet presAssocID="{4355BEE5-C0CC-4C0B-B2C0-FA2D5CB0E3EC}" presName="horzFour" presStyleCnt="0"/>
      <dgm:spPr/>
      <dgm:t>
        <a:bodyPr/>
        <a:lstStyle/>
        <a:p>
          <a:endParaRPr lang="en-US"/>
        </a:p>
      </dgm:t>
    </dgm:pt>
  </dgm:ptLst>
  <dgm:cxnLst>
    <dgm:cxn modelId="{D7A4285F-A9B0-48DE-8EA2-8DA45CBE32C9}" srcId="{9B722157-84FB-47A7-B7CB-88142E31A78A}" destId="{AC3AC762-53A5-4D78-AFCB-554E848B1E0F}" srcOrd="0" destOrd="0" parTransId="{BBA5337F-2E0D-4DE7-AFCE-C31C732AE4C3}" sibTransId="{5A3E8099-E95E-4BD4-AA22-3512936F3BBA}"/>
    <dgm:cxn modelId="{F0290728-E5D3-2347-8D8B-5CF89D5A8DE7}" type="presOf" srcId="{7314E4BD-D5F2-4E3C-85BB-A4D2158CDAB9}" destId="{6E00582B-8DE8-4D63-9B89-7E824AAB88FA}" srcOrd="0" destOrd="0" presId="urn:microsoft.com/office/officeart/2005/8/layout/hierarchy4"/>
    <dgm:cxn modelId="{F9AF39EF-337A-4988-855D-2077764BCB5E}" srcId="{181843B2-5C26-4A6B-ACF4-BA94E087403E}" destId="{73CA2AC8-9435-4DC4-A48C-F5AC8A126026}" srcOrd="3" destOrd="0" parTransId="{91BF1A31-6788-4CC1-A505-12BDA0DF27D4}" sibTransId="{3FBDDA4E-7446-4BA1-9D88-01B362D15EC0}"/>
    <dgm:cxn modelId="{3873A1FA-5471-BA4F-9BFA-35701A1E90C7}" type="presOf" srcId="{73CA2AC8-9435-4DC4-A48C-F5AC8A126026}" destId="{08AF3B5C-F55A-450D-B110-7DC823DF97F6}" srcOrd="0" destOrd="0" presId="urn:microsoft.com/office/officeart/2005/8/layout/hierarchy4"/>
    <dgm:cxn modelId="{53C0AD31-E9C1-40BE-8D88-9240389777A2}" srcId="{AC3AC762-53A5-4D78-AFCB-554E848B1E0F}" destId="{76D086C3-87E6-4CEC-AABE-7117E50F136C}" srcOrd="0" destOrd="0" parTransId="{D117A5F7-BC37-4BB0-9DF2-419E244F84B5}" sibTransId="{EC5FA669-F747-4AF6-AF22-AE41EFEFC508}"/>
    <dgm:cxn modelId="{E61044BA-087B-3D4E-A26A-C5937AF1B91A}" type="presOf" srcId="{FE1A616C-2369-4266-8117-2554A3A27E04}" destId="{B2C2F0E4-8DB6-4F24-9557-A38F6A4F277E}" srcOrd="0" destOrd="0" presId="urn:microsoft.com/office/officeart/2005/8/layout/hierarchy4"/>
    <dgm:cxn modelId="{808DDFE8-D13F-4948-9AC2-444C16F430E8}" srcId="{06013593-934F-444F-BE61-FB075E27E5A4}" destId="{48806FD8-980B-4AD0-883D-1C5F6CE08F44}" srcOrd="0" destOrd="0" parTransId="{56196E92-7A37-40AC-A196-B3AAF5A4F244}" sibTransId="{26017616-3359-42DF-B971-161FCDFDEF74}"/>
    <dgm:cxn modelId="{98F8F3CA-C7BD-4C45-8C7C-158D3D83C1C6}" type="presOf" srcId="{FB8A6037-2C44-48AB-8CD2-09EADE8C7099}" destId="{13C66842-E9BE-41BB-ABAB-CFF7393CF416}" srcOrd="0" destOrd="0" presId="urn:microsoft.com/office/officeart/2005/8/layout/hierarchy4"/>
    <dgm:cxn modelId="{6292FE8F-015D-49DA-98AF-C52205313539}" srcId="{E01C21B8-632B-4168-BB5A-9BB1B9861D46}" destId="{D3EA79FE-EC84-4A4E-B9EB-EEF1C693E003}" srcOrd="0" destOrd="0" parTransId="{D1B9E42D-AED6-4D87-AAD1-122740B6AAD6}" sibTransId="{EFBD45B6-44AD-4B9D-9E85-9A7A9CB246F5}"/>
    <dgm:cxn modelId="{09F24313-2D8F-4E4F-910B-58214007D2CE}" srcId="{755463D3-3FF8-42D3-A272-13165380B3B3}" destId="{1E16D7F4-899F-45B5-860A-29E32581F90E}" srcOrd="0" destOrd="0" parTransId="{AF17793E-14C9-44D7-9100-6CB7C1683577}" sibTransId="{0A1B7B35-7AA8-4846-A73E-89E1377228D4}"/>
    <dgm:cxn modelId="{2C0956AF-B94C-C142-B211-A758572CA213}" type="presOf" srcId="{AC3AC762-53A5-4D78-AFCB-554E848B1E0F}" destId="{8A10C2DD-967A-4F1E-9874-2BD275FB26B8}" srcOrd="0" destOrd="0" presId="urn:microsoft.com/office/officeart/2005/8/layout/hierarchy4"/>
    <dgm:cxn modelId="{BF9B1B21-80F5-4F9D-A392-7DEA06CAF0CD}" srcId="{0785710E-A24E-4CB3-BAFE-6555D07C3D7F}" destId="{ED96AC53-DC78-4E83-8942-D34CA8F0DA89}" srcOrd="0" destOrd="0" parTransId="{BA170108-99AB-450B-843B-8F54AD908870}" sibTransId="{65A4AD30-06F4-41EA-BF9E-5D4515FFA8B9}"/>
    <dgm:cxn modelId="{C58FA026-210D-431C-829B-3A4AC39CB441}" srcId="{81EB024A-AD28-43F8-89E6-2D3AA2776536}" destId="{75F5104B-9180-4D23-A92F-F082AECEB0D7}" srcOrd="0" destOrd="0" parTransId="{9431506D-A3CC-4011-9E8A-E17939500E49}" sibTransId="{E751710B-5B84-4ACE-BC1F-4AA8B76C4D8F}"/>
    <dgm:cxn modelId="{5946D0E4-275F-0443-8B4D-3E1800652AE8}" type="presOf" srcId="{9B722157-84FB-47A7-B7CB-88142E31A78A}" destId="{BDDCA4DB-AD30-4E4D-AEC3-70290776ECF9}" srcOrd="0" destOrd="0" presId="urn:microsoft.com/office/officeart/2005/8/layout/hierarchy4"/>
    <dgm:cxn modelId="{BDE0CA8F-8F0D-4827-9448-DE23456EF39D}" srcId="{E01C21B8-632B-4168-BB5A-9BB1B9861D46}" destId="{755463D3-3FF8-42D3-A272-13165380B3B3}" srcOrd="3" destOrd="0" parTransId="{3270B8B7-B4B1-420C-8755-E83BAD68489F}" sibTransId="{912A21E3-4F5C-4340-A985-BDE34135E6E4}"/>
    <dgm:cxn modelId="{95A737BF-FFF9-C14F-89AB-04AC73053AB6}" type="presOf" srcId="{1E16D7F4-899F-45B5-860A-29E32581F90E}" destId="{BD736D8F-68E4-4AF4-A3E7-47C1AC5FEEB4}" srcOrd="0" destOrd="0" presId="urn:microsoft.com/office/officeart/2005/8/layout/hierarchy4"/>
    <dgm:cxn modelId="{88168D32-6CE6-B745-91EF-A505E985B8F4}" type="presOf" srcId="{F48546B1-D21B-491E-827F-BDAFDC8A0667}" destId="{B54BD45C-19DE-43DD-BF13-9D64F3836FB8}" srcOrd="0" destOrd="0" presId="urn:microsoft.com/office/officeart/2005/8/layout/hierarchy4"/>
    <dgm:cxn modelId="{2B0F6E28-964F-4BB9-8995-BBEC030FE700}" srcId="{2B968DD3-FFC7-41B9-9C1F-EF23799E97E2}" destId="{E01C21B8-632B-4168-BB5A-9BB1B9861D46}" srcOrd="1" destOrd="0" parTransId="{3F9D70A8-B754-4294-8C09-42666B1CFDF6}" sibTransId="{E243D9AF-55EE-4473-BE5A-2EE320C34E80}"/>
    <dgm:cxn modelId="{E1375A0E-D27D-4A8C-84D0-053D33C51411}" srcId="{E01C21B8-632B-4168-BB5A-9BB1B9861D46}" destId="{D4BC3563-28F4-4721-A5E7-2D0376F3DDF2}" srcOrd="2" destOrd="0" parTransId="{8B918293-469A-4530-99FF-A2536D697EA2}" sibTransId="{A038875B-953E-485E-ABCF-FCA0C9494BE1}"/>
    <dgm:cxn modelId="{CDFEAB4F-FEDA-1E40-9823-C51A10AB905F}" type="presOf" srcId="{B9B70396-5D07-4E69-9F2A-D33E36A88C39}" destId="{648666E6-D1C0-4096-855B-654570DEFE15}" srcOrd="0" destOrd="0" presId="urn:microsoft.com/office/officeart/2005/8/layout/hierarchy4"/>
    <dgm:cxn modelId="{E106982F-6312-419C-AF4C-F34B9357C8F5}" srcId="{E1B37D91-89B5-479C-966F-92514BA40B57}" destId="{7314E4BD-D5F2-4E3C-85BB-A4D2158CDAB9}" srcOrd="0" destOrd="0" parTransId="{D5CDA018-44F6-47FE-BC36-1CFE13536781}" sibTransId="{7EF86A7B-FA50-46AE-AFA7-481C2BB4E7B5}"/>
    <dgm:cxn modelId="{41FCC134-FB31-453E-8085-C7550074D49D}" srcId="{9AE6D772-F49C-462E-822C-6A22EA45D49A}" destId="{492F5557-FA71-4C04-8F42-9BF8466ED4C4}" srcOrd="0" destOrd="0" parTransId="{F9ED66E2-4E46-4E29-8BAC-CEA4CBA32B26}" sibTransId="{E040F819-C48B-4145-80D0-96E818EAA46A}"/>
    <dgm:cxn modelId="{D3807926-EBC1-2245-86DC-7B9BF79918DE}" type="presOf" srcId="{81EB024A-AD28-43F8-89E6-2D3AA2776536}" destId="{0B5A576F-EA85-46B8-89B5-5780FF690B6F}" srcOrd="0" destOrd="0" presId="urn:microsoft.com/office/officeart/2005/8/layout/hierarchy4"/>
    <dgm:cxn modelId="{0212D4AB-D020-D14F-9123-E71EA424B587}" type="presOf" srcId="{48806FD8-980B-4AD0-883D-1C5F6CE08F44}" destId="{72EE4021-756E-47AA-A366-9EBCA0EB455E}" srcOrd="0" destOrd="0" presId="urn:microsoft.com/office/officeart/2005/8/layout/hierarchy4"/>
    <dgm:cxn modelId="{E1B9F020-F3F2-49CD-A7D8-4C21E0EB9196}" srcId="{181843B2-5C26-4A6B-ACF4-BA94E087403E}" destId="{9AE6D772-F49C-462E-822C-6A22EA45D49A}" srcOrd="1" destOrd="0" parTransId="{82B15AA8-2DE8-4387-BCBB-21EF1C8EE0B4}" sibTransId="{137BDE4F-B20A-4790-8369-6D6B33FC4D77}"/>
    <dgm:cxn modelId="{066900A1-3E42-4E6F-BE3A-1BE2EC356E70}" srcId="{181843B2-5C26-4A6B-ACF4-BA94E087403E}" destId="{81EB024A-AD28-43F8-89E6-2D3AA2776536}" srcOrd="0" destOrd="0" parTransId="{6A776F4C-78B9-4044-8D93-21AA718851E5}" sibTransId="{F9BDDEC3-A859-41E2-BCFF-3C7152A97D9B}"/>
    <dgm:cxn modelId="{CA9C2B67-1B08-C746-A6CC-62DCCF71C9E1}" type="presOf" srcId="{ED96AC53-DC78-4E83-8942-D34CA8F0DA89}" destId="{1917CC6A-1630-45AC-8551-CB8C20EA68B0}" srcOrd="0" destOrd="0" presId="urn:microsoft.com/office/officeart/2005/8/layout/hierarchy4"/>
    <dgm:cxn modelId="{C7CCAAA3-7306-3D4F-8FBC-7F39B65387BC}" type="presOf" srcId="{E1B37D91-89B5-479C-966F-92514BA40B57}" destId="{808369BB-B5CE-41DA-AFBD-0556552DA460}" srcOrd="0" destOrd="0" presId="urn:microsoft.com/office/officeart/2005/8/layout/hierarchy4"/>
    <dgm:cxn modelId="{EBB3C7EB-8316-4A23-9111-A37552A1FC48}" srcId="{9B722157-84FB-47A7-B7CB-88142E31A78A}" destId="{2D1BD88D-B756-4C79-969F-480AE77D719A}" srcOrd="1" destOrd="0" parTransId="{60A1B7FD-6457-4A99-9F2A-E780005FB846}" sibTransId="{290553E8-01D0-45EA-AA31-465EF33B5BFA}"/>
    <dgm:cxn modelId="{1F36344F-9AC1-2847-8601-BFFCA797467F}" type="presOf" srcId="{181843B2-5C26-4A6B-ACF4-BA94E087403E}" destId="{24DC2436-7CF5-483F-92D9-CBDAD08BFE96}" srcOrd="0" destOrd="0" presId="urn:microsoft.com/office/officeart/2005/8/layout/hierarchy4"/>
    <dgm:cxn modelId="{2C7B5815-2D3A-45F0-B4F9-EAAB1417B6F7}" srcId="{2B968DD3-FFC7-41B9-9C1F-EF23799E97E2}" destId="{D7A7FEEE-27CF-4724-A054-AC4491CDD8DD}" srcOrd="2" destOrd="0" parTransId="{0E36A604-8581-4D25-954D-A1FAA9F80A21}" sibTransId="{6E0741F8-8189-465B-AEA2-D14B98057E8B}"/>
    <dgm:cxn modelId="{ECE978CC-C686-EC42-8DF3-86C312C47EDA}" type="presOf" srcId="{212378B0-141C-45AE-982A-F10DE72CFC51}" destId="{6F7EE218-0321-4398-B2AA-64E26AFD423B}" srcOrd="0" destOrd="0" presId="urn:microsoft.com/office/officeart/2005/8/layout/hierarchy4"/>
    <dgm:cxn modelId="{B11E1A28-B46A-1840-94E6-D57EDBEF2B3F}" type="presOf" srcId="{755463D3-3FF8-42D3-A272-13165380B3B3}" destId="{73C187C3-CDE5-49D7-A7BB-CC2566C17396}" srcOrd="0" destOrd="0" presId="urn:microsoft.com/office/officeart/2005/8/layout/hierarchy4"/>
    <dgm:cxn modelId="{EDDC273E-0001-4A1F-A555-E73619D0780D}" srcId="{212378B0-141C-45AE-982A-F10DE72CFC51}" destId="{B9B70396-5D07-4E69-9F2A-D33E36A88C39}" srcOrd="0" destOrd="0" parTransId="{20E351E2-A4C6-41DA-A231-2D1D6411F74C}" sibTransId="{52E57B15-08DA-496B-9D42-E55239A53E67}"/>
    <dgm:cxn modelId="{69571205-D87F-44AB-916D-245C4B46CED2}" srcId="{6D40A942-DF3F-431D-AD6D-126034DF5B7B}" destId="{2B968DD3-FFC7-41B9-9C1F-EF23799E97E2}" srcOrd="0" destOrd="0" parTransId="{81A3A008-5AF5-4096-A871-BEFA374C08C6}" sibTransId="{4F1E8AF9-6FD9-4474-BD93-9C01420F47A8}"/>
    <dgm:cxn modelId="{08A8BB3D-6181-BF4E-8757-5D31E1B954DD}" type="presOf" srcId="{4355BEE5-C0CC-4C0B-B2C0-FA2D5CB0E3EC}" destId="{CCBD9E2D-4669-4A1F-A61F-EC9041830017}" srcOrd="0" destOrd="0" presId="urn:microsoft.com/office/officeart/2005/8/layout/hierarchy4"/>
    <dgm:cxn modelId="{D8532AF8-5C87-D249-9227-3B39C05FFB85}" type="presOf" srcId="{A37D6042-027D-4C95-B89D-B056D33CB69E}" destId="{81801AD2-4146-406F-8F23-B95D8AA83F9C}" srcOrd="0" destOrd="0" presId="urn:microsoft.com/office/officeart/2005/8/layout/hierarchy4"/>
    <dgm:cxn modelId="{7FCAA1D6-242F-4F8E-B8AD-DC6C1B2F35D7}" srcId="{D7A7FEEE-27CF-4724-A054-AC4491CDD8DD}" destId="{212378B0-141C-45AE-982A-F10DE72CFC51}" srcOrd="2" destOrd="0" parTransId="{B527B55C-3F5F-4D74-BB6C-93A186D2279D}" sibTransId="{F9E92E7F-699F-498D-8E04-5E033211C2D1}"/>
    <dgm:cxn modelId="{1EEE0510-31D1-7C45-B81D-FB82E129BB80}" type="presOf" srcId="{492F5557-FA71-4C04-8F42-9BF8466ED4C4}" destId="{855A4183-2E77-4F44-8FCD-B47A52C1E95E}" srcOrd="0" destOrd="0" presId="urn:microsoft.com/office/officeart/2005/8/layout/hierarchy4"/>
    <dgm:cxn modelId="{0CB4A01A-AE49-F349-A8DA-30288C4281D4}" type="presOf" srcId="{06013593-934F-444F-BE61-FB075E27E5A4}" destId="{312BEB39-43A3-400E-A924-1474CB2DF623}" srcOrd="0" destOrd="0" presId="urn:microsoft.com/office/officeart/2005/8/layout/hierarchy4"/>
    <dgm:cxn modelId="{05D00558-76A9-1F41-B7F9-A3123E487425}" type="presOf" srcId="{75F5104B-9180-4D23-A92F-F082AECEB0D7}" destId="{F9F584D9-F22F-4775-9E82-7EA2D2EAA572}" srcOrd="0" destOrd="0" presId="urn:microsoft.com/office/officeart/2005/8/layout/hierarchy4"/>
    <dgm:cxn modelId="{FF045060-D4EC-A141-8CBF-BACEB571645B}" type="presOf" srcId="{9AE6D772-F49C-462E-822C-6A22EA45D49A}" destId="{16E1E3A6-23D8-4926-9F3D-9162ED074D5F}" srcOrd="0" destOrd="0" presId="urn:microsoft.com/office/officeart/2005/8/layout/hierarchy4"/>
    <dgm:cxn modelId="{81ADABC8-F5FC-42E4-8FB8-9F4F0072FAB2}" srcId="{D3EA79FE-EC84-4A4E-B9EB-EEF1C693E003}" destId="{FB8A6037-2C44-48AB-8CD2-09EADE8C7099}" srcOrd="0" destOrd="0" parTransId="{C7F1967C-B8AA-43C2-8B97-178E5943F3D3}" sibTransId="{81AEF7AF-A61F-490F-A626-F435C8CA4DFF}"/>
    <dgm:cxn modelId="{FB23C39E-F3E8-DE41-AAB6-6B21E397BB83}" type="presOf" srcId="{D7A7FEEE-27CF-4724-A054-AC4491CDD8DD}" destId="{D9B00287-E7B8-485E-96ED-99AF802161AF}" srcOrd="0" destOrd="0" presId="urn:microsoft.com/office/officeart/2005/8/layout/hierarchy4"/>
    <dgm:cxn modelId="{87C3C073-649C-E946-B0CB-C4F9858AC25A}" type="presOf" srcId="{0785710E-A24E-4CB3-BAFE-6555D07C3D7F}" destId="{D5908603-1B35-46FA-8692-0B1FA5717EA9}" srcOrd="0" destOrd="0" presId="urn:microsoft.com/office/officeart/2005/8/layout/hierarchy4"/>
    <dgm:cxn modelId="{CFFA6104-7A1E-F24F-AEE4-08DFA1A23E06}" type="presOf" srcId="{D4BC3563-28F4-4721-A5E7-2D0376F3DDF2}" destId="{3FE4F01F-3325-406A-8611-2C4D82358A4C}" srcOrd="0" destOrd="0" presId="urn:microsoft.com/office/officeart/2005/8/layout/hierarchy4"/>
    <dgm:cxn modelId="{D9454D4E-C28E-4391-B3B6-9F93D9BB48A0}" srcId="{2B968DD3-FFC7-41B9-9C1F-EF23799E97E2}" destId="{9B722157-84FB-47A7-B7CB-88142E31A78A}" srcOrd="3" destOrd="0" parTransId="{3D2D4B91-556B-4F80-A1B6-183F52676370}" sibTransId="{4917374D-7171-4151-AACC-05E2E73A0218}"/>
    <dgm:cxn modelId="{63EE91DF-D154-45CE-9975-6D96716B4D6E}" srcId="{E01C21B8-632B-4168-BB5A-9BB1B9861D46}" destId="{F48546B1-D21B-491E-827F-BDAFDC8A0667}" srcOrd="1" destOrd="0" parTransId="{097644E1-CA3A-4066-A931-70D9EB1F488B}" sibTransId="{DCA2D508-C03B-47EB-A95E-73C4BA7730FC}"/>
    <dgm:cxn modelId="{71C02B86-2CC1-46A0-902D-44CBD08F791C}" srcId="{D7A7FEEE-27CF-4724-A054-AC4491CDD8DD}" destId="{0785710E-A24E-4CB3-BAFE-6555D07C3D7F}" srcOrd="1" destOrd="0" parTransId="{56A95DB7-09C3-4AD0-B2CC-CDEC849321B3}" sibTransId="{3F6A8E5B-D9EB-494D-824A-CEEF7E4AFD35}"/>
    <dgm:cxn modelId="{0D681086-D9ED-4240-9759-230CDC91861B}" srcId="{181843B2-5C26-4A6B-ACF4-BA94E087403E}" destId="{E1B37D91-89B5-479C-966F-92514BA40B57}" srcOrd="2" destOrd="0" parTransId="{2D80C7A6-20C4-477A-98C1-B004A7463F0F}" sibTransId="{10589FB3-3EC3-45A8-867A-A503BF37FD7C}"/>
    <dgm:cxn modelId="{E55A92B4-41C4-0F44-8DC9-368715BB71DC}" type="presOf" srcId="{FDB99131-7B7D-4454-8394-8EC312B7F302}" destId="{4F6A8E85-B655-4D59-8BAD-8F6A1EC2618F}" srcOrd="0" destOrd="0" presId="urn:microsoft.com/office/officeart/2005/8/layout/hierarchy4"/>
    <dgm:cxn modelId="{F8C1AB34-E396-3A41-813A-B20C9F209C4F}" type="presOf" srcId="{D3EA79FE-EC84-4A4E-B9EB-EEF1C693E003}" destId="{FDB864E3-4B54-4EDD-AA1D-0AEF5A05C9FB}" srcOrd="0" destOrd="0" presId="urn:microsoft.com/office/officeart/2005/8/layout/hierarchy4"/>
    <dgm:cxn modelId="{B4A89CCC-931F-EC42-BB15-8578153DF20B}" type="presOf" srcId="{2B968DD3-FFC7-41B9-9C1F-EF23799E97E2}" destId="{892659D2-E90F-4EDC-AC1B-431C2CB0473A}" srcOrd="0" destOrd="0" presId="urn:microsoft.com/office/officeart/2005/8/layout/hierarchy4"/>
    <dgm:cxn modelId="{9E98578B-063F-4BDD-A371-883077F5B94A}" srcId="{F48546B1-D21B-491E-827F-BDAFDC8A0667}" destId="{FDB99131-7B7D-4454-8394-8EC312B7F302}" srcOrd="0" destOrd="0" parTransId="{A51580ED-4DAA-4BCF-862B-1BB6B92CFF73}" sibTransId="{6F924745-2F91-42F3-A577-E58DE13896B7}"/>
    <dgm:cxn modelId="{10D893C0-D589-4F93-BF61-CB00BFF2F755}" srcId="{D4BC3563-28F4-4721-A5E7-2D0376F3DDF2}" destId="{A37D6042-027D-4C95-B89D-B056D33CB69E}" srcOrd="0" destOrd="0" parTransId="{63919BF6-942E-441C-8AF3-4D85FD2F4290}" sibTransId="{5E20C8F6-3105-48BC-9A5E-6913E5465E38}"/>
    <dgm:cxn modelId="{498B695D-CFC3-4F6E-B137-6E8278A3823D}" srcId="{73CA2AC8-9435-4DC4-A48C-F5AC8A126026}" destId="{FE1A616C-2369-4266-8117-2554A3A27E04}" srcOrd="0" destOrd="0" parTransId="{4457B898-F9BD-4C45-80E6-07F7F9480380}" sibTransId="{1AF43A2E-276D-48EE-8D2C-62732DE0CBF5}"/>
    <dgm:cxn modelId="{2598DB7C-8AF6-44A1-BA7B-3DD90E90F842}" srcId="{D7A7FEEE-27CF-4724-A054-AC4491CDD8DD}" destId="{06013593-934F-444F-BE61-FB075E27E5A4}" srcOrd="0" destOrd="0" parTransId="{F2248E4B-9BDE-4D53-A9F6-F7EDE9B63BF3}" sibTransId="{03E12DB3-FC59-4D95-8B3D-5F35BAACF1E2}"/>
    <dgm:cxn modelId="{16F812B6-9A60-2346-88FC-BDBA5588144A}" type="presOf" srcId="{E01C21B8-632B-4168-BB5A-9BB1B9861D46}" destId="{0DCA7ED2-DA68-49E2-B69E-213CC8E8D926}" srcOrd="0" destOrd="0" presId="urn:microsoft.com/office/officeart/2005/8/layout/hierarchy4"/>
    <dgm:cxn modelId="{4A9A949B-1BEE-4E26-A8A4-D416A0479034}" srcId="{2D1BD88D-B756-4C79-969F-480AE77D719A}" destId="{4355BEE5-C0CC-4C0B-B2C0-FA2D5CB0E3EC}" srcOrd="0" destOrd="0" parTransId="{5BF831BD-32B2-42F4-9AF9-77EB71AF0E90}" sibTransId="{7B839859-D974-47A8-BF09-EDCBA96CD796}"/>
    <dgm:cxn modelId="{D255E94D-2A68-492A-BCCF-8E050F0BEC82}" srcId="{2B968DD3-FFC7-41B9-9C1F-EF23799E97E2}" destId="{181843B2-5C26-4A6B-ACF4-BA94E087403E}" srcOrd="0" destOrd="0" parTransId="{71FC994E-6F82-4F11-9D24-76E48F70B613}" sibTransId="{7960C192-9999-4ABC-B7D2-C40525C98F78}"/>
    <dgm:cxn modelId="{47260D8D-31D5-CD47-B280-94D2FA121E46}" type="presOf" srcId="{6D40A942-DF3F-431D-AD6D-126034DF5B7B}" destId="{53718918-FAEF-4FCF-831B-DA46B0351EE2}" srcOrd="0" destOrd="0" presId="urn:microsoft.com/office/officeart/2005/8/layout/hierarchy4"/>
    <dgm:cxn modelId="{F9EB7EAA-C43A-3340-B8CB-B99978AC2EAC}" type="presOf" srcId="{76D086C3-87E6-4CEC-AABE-7117E50F136C}" destId="{54D4B671-FA74-4575-BA43-9C94BBBD8238}" srcOrd="0" destOrd="0" presId="urn:microsoft.com/office/officeart/2005/8/layout/hierarchy4"/>
    <dgm:cxn modelId="{D0BADFD3-B0B7-5146-962B-5F5BD58E4587}" type="presOf" srcId="{2D1BD88D-B756-4C79-969F-480AE77D719A}" destId="{52525D2C-BED5-4358-9DE5-354898CFA8F2}" srcOrd="0" destOrd="0" presId="urn:microsoft.com/office/officeart/2005/8/layout/hierarchy4"/>
    <dgm:cxn modelId="{BF252416-B22C-B94F-A235-66AABD499F73}" type="presParOf" srcId="{53718918-FAEF-4FCF-831B-DA46B0351EE2}" destId="{BB274FBB-9A96-410F-AE10-2DD6427B6981}" srcOrd="0" destOrd="0" presId="urn:microsoft.com/office/officeart/2005/8/layout/hierarchy4"/>
    <dgm:cxn modelId="{C4BF1952-1F08-BB4A-99CC-ED23C5DB9F3B}" type="presParOf" srcId="{BB274FBB-9A96-410F-AE10-2DD6427B6981}" destId="{892659D2-E90F-4EDC-AC1B-431C2CB0473A}" srcOrd="0" destOrd="0" presId="urn:microsoft.com/office/officeart/2005/8/layout/hierarchy4"/>
    <dgm:cxn modelId="{BD08BC3B-F736-F142-BDB6-1D534F708EFE}" type="presParOf" srcId="{BB274FBB-9A96-410F-AE10-2DD6427B6981}" destId="{3A539E0D-9691-40AB-84ED-C128CBE4BF63}" srcOrd="1" destOrd="0" presId="urn:microsoft.com/office/officeart/2005/8/layout/hierarchy4"/>
    <dgm:cxn modelId="{AC3BD618-E1CD-0342-B273-028087ECE85C}" type="presParOf" srcId="{BB274FBB-9A96-410F-AE10-2DD6427B6981}" destId="{A8CE28A9-5722-4CB1-A192-5578FE464E82}" srcOrd="2" destOrd="0" presId="urn:microsoft.com/office/officeart/2005/8/layout/hierarchy4"/>
    <dgm:cxn modelId="{94FAF662-AB4E-F046-A3F1-FD243DBDBBF5}" type="presParOf" srcId="{A8CE28A9-5722-4CB1-A192-5578FE464E82}" destId="{7FDC9231-03C7-4964-AD77-2C6F0F1D1D51}" srcOrd="0" destOrd="0" presId="urn:microsoft.com/office/officeart/2005/8/layout/hierarchy4"/>
    <dgm:cxn modelId="{1A3D3EA4-985F-E840-82E5-7539123E3067}" type="presParOf" srcId="{7FDC9231-03C7-4964-AD77-2C6F0F1D1D51}" destId="{24DC2436-7CF5-483F-92D9-CBDAD08BFE96}" srcOrd="0" destOrd="0" presId="urn:microsoft.com/office/officeart/2005/8/layout/hierarchy4"/>
    <dgm:cxn modelId="{3E435424-F206-B84E-8583-CD809CD5C409}" type="presParOf" srcId="{7FDC9231-03C7-4964-AD77-2C6F0F1D1D51}" destId="{64825E72-8EF0-42A6-8A14-3F5CB098A971}" srcOrd="1" destOrd="0" presId="urn:microsoft.com/office/officeart/2005/8/layout/hierarchy4"/>
    <dgm:cxn modelId="{5F776098-7C77-8146-8319-F6D51CD7D28D}" type="presParOf" srcId="{7FDC9231-03C7-4964-AD77-2C6F0F1D1D51}" destId="{FE142276-A167-40B6-AA78-C70540E05A07}" srcOrd="2" destOrd="0" presId="urn:microsoft.com/office/officeart/2005/8/layout/hierarchy4"/>
    <dgm:cxn modelId="{ADDCEF06-BCBB-1945-A570-AEFEB2C4A4E5}" type="presParOf" srcId="{FE142276-A167-40B6-AA78-C70540E05A07}" destId="{32AE648C-0FB1-4728-98F4-EB9A8CC1D93B}" srcOrd="0" destOrd="0" presId="urn:microsoft.com/office/officeart/2005/8/layout/hierarchy4"/>
    <dgm:cxn modelId="{3C340529-2E0B-6745-890F-D4BC5AA93D82}" type="presParOf" srcId="{32AE648C-0FB1-4728-98F4-EB9A8CC1D93B}" destId="{0B5A576F-EA85-46B8-89B5-5780FF690B6F}" srcOrd="0" destOrd="0" presId="urn:microsoft.com/office/officeart/2005/8/layout/hierarchy4"/>
    <dgm:cxn modelId="{88B324B0-355C-5146-AC0B-50F5A8F553F2}" type="presParOf" srcId="{32AE648C-0FB1-4728-98F4-EB9A8CC1D93B}" destId="{DF1B1594-5665-441E-A130-FA207C126DAE}" srcOrd="1" destOrd="0" presId="urn:microsoft.com/office/officeart/2005/8/layout/hierarchy4"/>
    <dgm:cxn modelId="{5D44E190-9D9D-E24F-8AFF-4EB992318168}" type="presParOf" srcId="{32AE648C-0FB1-4728-98F4-EB9A8CC1D93B}" destId="{10EC84FC-2DCC-4383-A2B5-3668418C799E}" srcOrd="2" destOrd="0" presId="urn:microsoft.com/office/officeart/2005/8/layout/hierarchy4"/>
    <dgm:cxn modelId="{FF1883D5-FE72-4C49-80EE-54081DEAAC8B}" type="presParOf" srcId="{10EC84FC-2DCC-4383-A2B5-3668418C799E}" destId="{5A2209DD-A4AE-4163-8480-F4C081CE151E}" srcOrd="0" destOrd="0" presId="urn:microsoft.com/office/officeart/2005/8/layout/hierarchy4"/>
    <dgm:cxn modelId="{8DE4AE08-6240-2248-B982-8A6876D7355E}" type="presParOf" srcId="{5A2209DD-A4AE-4163-8480-F4C081CE151E}" destId="{F9F584D9-F22F-4775-9E82-7EA2D2EAA572}" srcOrd="0" destOrd="0" presId="urn:microsoft.com/office/officeart/2005/8/layout/hierarchy4"/>
    <dgm:cxn modelId="{782E0A79-4628-AE4A-99D3-286566F7182F}" type="presParOf" srcId="{5A2209DD-A4AE-4163-8480-F4C081CE151E}" destId="{3A9B19A7-6BEF-4E6D-8CDF-7E82302A4EE1}" srcOrd="1" destOrd="0" presId="urn:microsoft.com/office/officeart/2005/8/layout/hierarchy4"/>
    <dgm:cxn modelId="{719F6B32-FDDE-9549-9599-CF9A2B500916}" type="presParOf" srcId="{FE142276-A167-40B6-AA78-C70540E05A07}" destId="{8120A7D8-FF56-4867-BD5C-8618CB0E2B4E}" srcOrd="1" destOrd="0" presId="urn:microsoft.com/office/officeart/2005/8/layout/hierarchy4"/>
    <dgm:cxn modelId="{E00735FC-9304-BC43-823F-F23F31D5C674}" type="presParOf" srcId="{FE142276-A167-40B6-AA78-C70540E05A07}" destId="{80C6207F-0911-41CE-8667-5CF7492E65ED}" srcOrd="2" destOrd="0" presId="urn:microsoft.com/office/officeart/2005/8/layout/hierarchy4"/>
    <dgm:cxn modelId="{9BE23D72-1BEC-F847-989F-C4BDD9359BC8}" type="presParOf" srcId="{80C6207F-0911-41CE-8667-5CF7492E65ED}" destId="{16E1E3A6-23D8-4926-9F3D-9162ED074D5F}" srcOrd="0" destOrd="0" presId="urn:microsoft.com/office/officeart/2005/8/layout/hierarchy4"/>
    <dgm:cxn modelId="{36082F9E-8C24-AC42-95F6-968722249E87}" type="presParOf" srcId="{80C6207F-0911-41CE-8667-5CF7492E65ED}" destId="{9E76F7A0-F049-474B-AD20-A57EEC172937}" srcOrd="1" destOrd="0" presId="urn:microsoft.com/office/officeart/2005/8/layout/hierarchy4"/>
    <dgm:cxn modelId="{9F20744B-DDA8-2D43-8AF1-74FC5AD51E2A}" type="presParOf" srcId="{80C6207F-0911-41CE-8667-5CF7492E65ED}" destId="{26ABCCE2-FE8A-4064-BC9A-DE7C01C7CD37}" srcOrd="2" destOrd="0" presId="urn:microsoft.com/office/officeart/2005/8/layout/hierarchy4"/>
    <dgm:cxn modelId="{4B4BA012-BAB1-2948-84F8-DA1528296D84}" type="presParOf" srcId="{26ABCCE2-FE8A-4064-BC9A-DE7C01C7CD37}" destId="{0D75A712-C651-48BA-847C-D080520748F1}" srcOrd="0" destOrd="0" presId="urn:microsoft.com/office/officeart/2005/8/layout/hierarchy4"/>
    <dgm:cxn modelId="{B3F9FDCD-ADE2-1E42-BCB7-6459A3DD7BD3}" type="presParOf" srcId="{0D75A712-C651-48BA-847C-D080520748F1}" destId="{855A4183-2E77-4F44-8FCD-B47A52C1E95E}" srcOrd="0" destOrd="0" presId="urn:microsoft.com/office/officeart/2005/8/layout/hierarchy4"/>
    <dgm:cxn modelId="{EF61D4EB-3878-444A-89C8-8602C938C763}" type="presParOf" srcId="{0D75A712-C651-48BA-847C-D080520748F1}" destId="{CAA807D1-5E9B-43BD-8C61-0A0BEBFAE23F}" srcOrd="1" destOrd="0" presId="urn:microsoft.com/office/officeart/2005/8/layout/hierarchy4"/>
    <dgm:cxn modelId="{95B46532-1624-A046-A962-C51F643F643F}" type="presParOf" srcId="{FE142276-A167-40B6-AA78-C70540E05A07}" destId="{67330A69-4DFF-471D-92DB-6F5E561272F4}" srcOrd="3" destOrd="0" presId="urn:microsoft.com/office/officeart/2005/8/layout/hierarchy4"/>
    <dgm:cxn modelId="{C1E48055-9EC4-214C-BC78-0316E86AD5FA}" type="presParOf" srcId="{FE142276-A167-40B6-AA78-C70540E05A07}" destId="{A5D520D5-A1E2-4CF9-940B-09126FEF4F69}" srcOrd="4" destOrd="0" presId="urn:microsoft.com/office/officeart/2005/8/layout/hierarchy4"/>
    <dgm:cxn modelId="{DBA24917-C9F0-4344-9E17-D49B35C259CD}" type="presParOf" srcId="{A5D520D5-A1E2-4CF9-940B-09126FEF4F69}" destId="{808369BB-B5CE-41DA-AFBD-0556552DA460}" srcOrd="0" destOrd="0" presId="urn:microsoft.com/office/officeart/2005/8/layout/hierarchy4"/>
    <dgm:cxn modelId="{AD161ED9-6B61-3440-86EF-21F38A58C135}" type="presParOf" srcId="{A5D520D5-A1E2-4CF9-940B-09126FEF4F69}" destId="{73708EF5-C5D2-41FC-9EC1-031C174D2F22}" srcOrd="1" destOrd="0" presId="urn:microsoft.com/office/officeart/2005/8/layout/hierarchy4"/>
    <dgm:cxn modelId="{F7D2A9D0-EA24-A942-B271-C47076CADB61}" type="presParOf" srcId="{A5D520D5-A1E2-4CF9-940B-09126FEF4F69}" destId="{12322BCA-7504-4EDF-BDF6-2924E393ADFC}" srcOrd="2" destOrd="0" presId="urn:microsoft.com/office/officeart/2005/8/layout/hierarchy4"/>
    <dgm:cxn modelId="{5256B78C-D3AA-294C-B659-5F9721AC740B}" type="presParOf" srcId="{12322BCA-7504-4EDF-BDF6-2924E393ADFC}" destId="{22AEBAD2-7C80-43BF-8160-0C3E753F3513}" srcOrd="0" destOrd="0" presId="urn:microsoft.com/office/officeart/2005/8/layout/hierarchy4"/>
    <dgm:cxn modelId="{290916DA-1497-3D47-AFF9-0889536EFF39}" type="presParOf" srcId="{22AEBAD2-7C80-43BF-8160-0C3E753F3513}" destId="{6E00582B-8DE8-4D63-9B89-7E824AAB88FA}" srcOrd="0" destOrd="0" presId="urn:microsoft.com/office/officeart/2005/8/layout/hierarchy4"/>
    <dgm:cxn modelId="{ECA2BDD3-DAB9-E449-9DE9-FC9EF16F0B11}" type="presParOf" srcId="{22AEBAD2-7C80-43BF-8160-0C3E753F3513}" destId="{4AD0DE3D-2422-49D6-8D11-B1A962F69393}" srcOrd="1" destOrd="0" presId="urn:microsoft.com/office/officeart/2005/8/layout/hierarchy4"/>
    <dgm:cxn modelId="{2DD5BF6D-AF4A-8141-A14A-764059FA28A4}" type="presParOf" srcId="{FE142276-A167-40B6-AA78-C70540E05A07}" destId="{8105C4F2-2641-4534-AAED-59F7A0DCC3E0}" srcOrd="5" destOrd="0" presId="urn:microsoft.com/office/officeart/2005/8/layout/hierarchy4"/>
    <dgm:cxn modelId="{F26971D8-08F1-3447-A11C-28AF7C252679}" type="presParOf" srcId="{FE142276-A167-40B6-AA78-C70540E05A07}" destId="{C1636631-A77C-48A5-B38C-BDDA20CEBE20}" srcOrd="6" destOrd="0" presId="urn:microsoft.com/office/officeart/2005/8/layout/hierarchy4"/>
    <dgm:cxn modelId="{1BB96408-8771-7C4B-A312-EDA33A827E0F}" type="presParOf" srcId="{C1636631-A77C-48A5-B38C-BDDA20CEBE20}" destId="{08AF3B5C-F55A-450D-B110-7DC823DF97F6}" srcOrd="0" destOrd="0" presId="urn:microsoft.com/office/officeart/2005/8/layout/hierarchy4"/>
    <dgm:cxn modelId="{3D6707C1-7AC8-B74F-8E0B-DBB3784088FD}" type="presParOf" srcId="{C1636631-A77C-48A5-B38C-BDDA20CEBE20}" destId="{453D1FF6-DE7C-4C20-A29F-AC64BA0B6358}" srcOrd="1" destOrd="0" presId="urn:microsoft.com/office/officeart/2005/8/layout/hierarchy4"/>
    <dgm:cxn modelId="{1D2721B8-8DCE-EB43-82D0-D0283D45778F}" type="presParOf" srcId="{C1636631-A77C-48A5-B38C-BDDA20CEBE20}" destId="{228F658F-3159-430F-ACF3-39CF278540A3}" srcOrd="2" destOrd="0" presId="urn:microsoft.com/office/officeart/2005/8/layout/hierarchy4"/>
    <dgm:cxn modelId="{34795862-91C1-E54B-A1E6-43CE045C328E}" type="presParOf" srcId="{228F658F-3159-430F-ACF3-39CF278540A3}" destId="{4060C794-53C5-4198-BB35-6836B6F6D98D}" srcOrd="0" destOrd="0" presId="urn:microsoft.com/office/officeart/2005/8/layout/hierarchy4"/>
    <dgm:cxn modelId="{2BC46983-DE79-344E-8D34-2B065369F733}" type="presParOf" srcId="{4060C794-53C5-4198-BB35-6836B6F6D98D}" destId="{B2C2F0E4-8DB6-4F24-9557-A38F6A4F277E}" srcOrd="0" destOrd="0" presId="urn:microsoft.com/office/officeart/2005/8/layout/hierarchy4"/>
    <dgm:cxn modelId="{86F3C8FE-6EF7-164E-BBF0-9B2EA81D01FE}" type="presParOf" srcId="{4060C794-53C5-4198-BB35-6836B6F6D98D}" destId="{75684682-9122-4CE9-95FD-99A687CA68B4}" srcOrd="1" destOrd="0" presId="urn:microsoft.com/office/officeart/2005/8/layout/hierarchy4"/>
    <dgm:cxn modelId="{1E9759B4-1A43-2B4B-B7BD-B1156B0B6EA1}" type="presParOf" srcId="{A8CE28A9-5722-4CB1-A192-5578FE464E82}" destId="{ECA49E91-CA81-46C4-865D-C947932E8CC1}" srcOrd="1" destOrd="0" presId="urn:microsoft.com/office/officeart/2005/8/layout/hierarchy4"/>
    <dgm:cxn modelId="{225B3A97-81D8-C94D-BCE0-D2BF331514D0}" type="presParOf" srcId="{A8CE28A9-5722-4CB1-A192-5578FE464E82}" destId="{3B98096B-A250-4FCB-B0C8-2627B69A5412}" srcOrd="2" destOrd="0" presId="urn:microsoft.com/office/officeart/2005/8/layout/hierarchy4"/>
    <dgm:cxn modelId="{E3D4014F-C65F-BE48-8258-F8C262FF8E13}" type="presParOf" srcId="{3B98096B-A250-4FCB-B0C8-2627B69A5412}" destId="{0DCA7ED2-DA68-49E2-B69E-213CC8E8D926}" srcOrd="0" destOrd="0" presId="urn:microsoft.com/office/officeart/2005/8/layout/hierarchy4"/>
    <dgm:cxn modelId="{3CFC7A19-E5A8-BF42-B9A8-F8908CC0FB6B}" type="presParOf" srcId="{3B98096B-A250-4FCB-B0C8-2627B69A5412}" destId="{05B12614-BAFE-4584-A986-37F9D7975205}" srcOrd="1" destOrd="0" presId="urn:microsoft.com/office/officeart/2005/8/layout/hierarchy4"/>
    <dgm:cxn modelId="{815CC3AE-8F69-AF43-A28B-71C28904C492}" type="presParOf" srcId="{3B98096B-A250-4FCB-B0C8-2627B69A5412}" destId="{A93C0515-0969-45D3-8308-B0967AE3FF9D}" srcOrd="2" destOrd="0" presId="urn:microsoft.com/office/officeart/2005/8/layout/hierarchy4"/>
    <dgm:cxn modelId="{F4B8D535-7B6E-B14C-8A6A-B555B34976D8}" type="presParOf" srcId="{A93C0515-0969-45D3-8308-B0967AE3FF9D}" destId="{3CAB4260-04D5-4926-8026-2E4C9DA06418}" srcOrd="0" destOrd="0" presId="urn:microsoft.com/office/officeart/2005/8/layout/hierarchy4"/>
    <dgm:cxn modelId="{72E95984-9158-D941-838F-378F422845B9}" type="presParOf" srcId="{3CAB4260-04D5-4926-8026-2E4C9DA06418}" destId="{FDB864E3-4B54-4EDD-AA1D-0AEF5A05C9FB}" srcOrd="0" destOrd="0" presId="urn:microsoft.com/office/officeart/2005/8/layout/hierarchy4"/>
    <dgm:cxn modelId="{FC073CA7-2C1A-B544-BEE4-2539C266F7B5}" type="presParOf" srcId="{3CAB4260-04D5-4926-8026-2E4C9DA06418}" destId="{55FDD2E1-98E0-4016-9F24-E8EA88865E52}" srcOrd="1" destOrd="0" presId="urn:microsoft.com/office/officeart/2005/8/layout/hierarchy4"/>
    <dgm:cxn modelId="{DE87977F-2D54-0648-A513-C263747B750C}" type="presParOf" srcId="{3CAB4260-04D5-4926-8026-2E4C9DA06418}" destId="{DFC2C7C1-DC30-49E1-9600-F742551DF9C1}" srcOrd="2" destOrd="0" presId="urn:microsoft.com/office/officeart/2005/8/layout/hierarchy4"/>
    <dgm:cxn modelId="{B58F8F21-C2E5-9E44-AA78-7C4E2A568537}" type="presParOf" srcId="{DFC2C7C1-DC30-49E1-9600-F742551DF9C1}" destId="{F296A9F2-A391-4371-BFBE-E60A6BCBF0E7}" srcOrd="0" destOrd="0" presId="urn:microsoft.com/office/officeart/2005/8/layout/hierarchy4"/>
    <dgm:cxn modelId="{4FDA4684-DCBC-D548-99B4-93F7B74A5CED}" type="presParOf" srcId="{F296A9F2-A391-4371-BFBE-E60A6BCBF0E7}" destId="{13C66842-E9BE-41BB-ABAB-CFF7393CF416}" srcOrd="0" destOrd="0" presId="urn:microsoft.com/office/officeart/2005/8/layout/hierarchy4"/>
    <dgm:cxn modelId="{0490C9EA-9697-F946-A438-714F45B0DD6F}" type="presParOf" srcId="{F296A9F2-A391-4371-BFBE-E60A6BCBF0E7}" destId="{C50D5C43-CAE4-4894-AC49-D0EDFC876C95}" srcOrd="1" destOrd="0" presId="urn:microsoft.com/office/officeart/2005/8/layout/hierarchy4"/>
    <dgm:cxn modelId="{C93CCE67-4E70-EE40-8E1D-9D6F4807D627}" type="presParOf" srcId="{A93C0515-0969-45D3-8308-B0967AE3FF9D}" destId="{87AF7942-512E-4929-AF17-AED6544A37FC}" srcOrd="1" destOrd="0" presId="urn:microsoft.com/office/officeart/2005/8/layout/hierarchy4"/>
    <dgm:cxn modelId="{D7F873D1-724D-324C-A1A0-F0A7C1CADF89}" type="presParOf" srcId="{A93C0515-0969-45D3-8308-B0967AE3FF9D}" destId="{AFD92396-2C32-449F-82AB-30572D5433A2}" srcOrd="2" destOrd="0" presId="urn:microsoft.com/office/officeart/2005/8/layout/hierarchy4"/>
    <dgm:cxn modelId="{E72396FE-D915-824D-B8E2-A1F20ACC7C15}" type="presParOf" srcId="{AFD92396-2C32-449F-82AB-30572D5433A2}" destId="{B54BD45C-19DE-43DD-BF13-9D64F3836FB8}" srcOrd="0" destOrd="0" presId="urn:microsoft.com/office/officeart/2005/8/layout/hierarchy4"/>
    <dgm:cxn modelId="{36407F03-991F-084C-96AB-56EB75305C8C}" type="presParOf" srcId="{AFD92396-2C32-449F-82AB-30572D5433A2}" destId="{740887F1-8555-4AEE-B334-68023017090F}" srcOrd="1" destOrd="0" presId="urn:microsoft.com/office/officeart/2005/8/layout/hierarchy4"/>
    <dgm:cxn modelId="{9CFAD7BC-6217-B045-A18C-1F8D8E530AC1}" type="presParOf" srcId="{AFD92396-2C32-449F-82AB-30572D5433A2}" destId="{D3A10822-F6E6-4049-8C9E-F448802C0D5E}" srcOrd="2" destOrd="0" presId="urn:microsoft.com/office/officeart/2005/8/layout/hierarchy4"/>
    <dgm:cxn modelId="{EDA101B5-7BCE-1B4E-88DC-A5A4149BEA4E}" type="presParOf" srcId="{D3A10822-F6E6-4049-8C9E-F448802C0D5E}" destId="{FE5CBA6C-D7D6-46C9-9CC5-0DF3B1A37EE7}" srcOrd="0" destOrd="0" presId="urn:microsoft.com/office/officeart/2005/8/layout/hierarchy4"/>
    <dgm:cxn modelId="{20A81B19-F679-0F4A-8A83-008DEAE6D204}" type="presParOf" srcId="{FE5CBA6C-D7D6-46C9-9CC5-0DF3B1A37EE7}" destId="{4F6A8E85-B655-4D59-8BAD-8F6A1EC2618F}" srcOrd="0" destOrd="0" presId="urn:microsoft.com/office/officeart/2005/8/layout/hierarchy4"/>
    <dgm:cxn modelId="{68700307-1368-3444-976B-5CB218F4ADF4}" type="presParOf" srcId="{FE5CBA6C-D7D6-46C9-9CC5-0DF3B1A37EE7}" destId="{79F3C081-F05E-4C83-947A-F183B7E3578F}" srcOrd="1" destOrd="0" presId="urn:microsoft.com/office/officeart/2005/8/layout/hierarchy4"/>
    <dgm:cxn modelId="{971836EE-71E1-1645-B758-43667D929043}" type="presParOf" srcId="{A93C0515-0969-45D3-8308-B0967AE3FF9D}" destId="{1BF23794-2897-41FC-9F87-A92973910904}" srcOrd="3" destOrd="0" presId="urn:microsoft.com/office/officeart/2005/8/layout/hierarchy4"/>
    <dgm:cxn modelId="{BBE72032-315C-4F40-B384-5F09C972A5D7}" type="presParOf" srcId="{A93C0515-0969-45D3-8308-B0967AE3FF9D}" destId="{190CB0CE-D9BD-44A4-9352-8EBA57928F10}" srcOrd="4" destOrd="0" presId="urn:microsoft.com/office/officeart/2005/8/layout/hierarchy4"/>
    <dgm:cxn modelId="{FB782C1D-4E1E-2843-B74D-C96EB0264023}" type="presParOf" srcId="{190CB0CE-D9BD-44A4-9352-8EBA57928F10}" destId="{3FE4F01F-3325-406A-8611-2C4D82358A4C}" srcOrd="0" destOrd="0" presId="urn:microsoft.com/office/officeart/2005/8/layout/hierarchy4"/>
    <dgm:cxn modelId="{18CBFEC6-0421-A545-A305-0132D92AF1D2}" type="presParOf" srcId="{190CB0CE-D9BD-44A4-9352-8EBA57928F10}" destId="{81F24A1D-DBDE-426D-A00F-CBF86C41A0BD}" srcOrd="1" destOrd="0" presId="urn:microsoft.com/office/officeart/2005/8/layout/hierarchy4"/>
    <dgm:cxn modelId="{64113575-267B-954C-ABD2-5363622CABDA}" type="presParOf" srcId="{190CB0CE-D9BD-44A4-9352-8EBA57928F10}" destId="{04B3A68B-B121-4617-969B-12C2A8DB92F8}" srcOrd="2" destOrd="0" presId="urn:microsoft.com/office/officeart/2005/8/layout/hierarchy4"/>
    <dgm:cxn modelId="{0D78F99F-4E89-3747-922C-CF137F6CCD11}" type="presParOf" srcId="{04B3A68B-B121-4617-969B-12C2A8DB92F8}" destId="{0CFE97EF-0898-4E63-A1EB-E2D5B53A88BD}" srcOrd="0" destOrd="0" presId="urn:microsoft.com/office/officeart/2005/8/layout/hierarchy4"/>
    <dgm:cxn modelId="{21F57571-7A1B-5742-A4FB-E80069296078}" type="presParOf" srcId="{0CFE97EF-0898-4E63-A1EB-E2D5B53A88BD}" destId="{81801AD2-4146-406F-8F23-B95D8AA83F9C}" srcOrd="0" destOrd="0" presId="urn:microsoft.com/office/officeart/2005/8/layout/hierarchy4"/>
    <dgm:cxn modelId="{5F692C1C-E682-D645-99A1-6178C55AA134}" type="presParOf" srcId="{0CFE97EF-0898-4E63-A1EB-E2D5B53A88BD}" destId="{8F52EB2C-33C0-45CD-AA33-857C6088CF9C}" srcOrd="1" destOrd="0" presId="urn:microsoft.com/office/officeart/2005/8/layout/hierarchy4"/>
    <dgm:cxn modelId="{3451B702-BD47-C544-95B0-23C4DAFF622E}" type="presParOf" srcId="{A93C0515-0969-45D3-8308-B0967AE3FF9D}" destId="{4C499E56-DC93-4BB8-BB21-5C3F36DED3F6}" srcOrd="5" destOrd="0" presId="urn:microsoft.com/office/officeart/2005/8/layout/hierarchy4"/>
    <dgm:cxn modelId="{B0291E0C-554A-494F-BE53-C02BE05B5455}" type="presParOf" srcId="{A93C0515-0969-45D3-8308-B0967AE3FF9D}" destId="{AFA5A98E-C545-4648-9CC5-7D9737560808}" srcOrd="6" destOrd="0" presId="urn:microsoft.com/office/officeart/2005/8/layout/hierarchy4"/>
    <dgm:cxn modelId="{DE615A51-617C-D14C-8E46-42E8B82C00E8}" type="presParOf" srcId="{AFA5A98E-C545-4648-9CC5-7D9737560808}" destId="{73C187C3-CDE5-49D7-A7BB-CC2566C17396}" srcOrd="0" destOrd="0" presId="urn:microsoft.com/office/officeart/2005/8/layout/hierarchy4"/>
    <dgm:cxn modelId="{DB096C84-3BBF-C846-A1AC-25F9BB50F916}" type="presParOf" srcId="{AFA5A98E-C545-4648-9CC5-7D9737560808}" destId="{CC2683FB-79B8-4B97-8097-500F3A639784}" srcOrd="1" destOrd="0" presId="urn:microsoft.com/office/officeart/2005/8/layout/hierarchy4"/>
    <dgm:cxn modelId="{9D0F5B22-1D1A-B04F-B1DD-EB21842EAD3E}" type="presParOf" srcId="{AFA5A98E-C545-4648-9CC5-7D9737560808}" destId="{44A134A0-E6B5-4064-BF38-75AF913E4945}" srcOrd="2" destOrd="0" presId="urn:microsoft.com/office/officeart/2005/8/layout/hierarchy4"/>
    <dgm:cxn modelId="{A9880B13-E54A-6643-9C2D-F25B9D427CFA}" type="presParOf" srcId="{44A134A0-E6B5-4064-BF38-75AF913E4945}" destId="{39FD51F7-2985-406C-876C-F006103874EE}" srcOrd="0" destOrd="0" presId="urn:microsoft.com/office/officeart/2005/8/layout/hierarchy4"/>
    <dgm:cxn modelId="{D90C1850-165B-A542-94D0-AE1CE2EED94B}" type="presParOf" srcId="{39FD51F7-2985-406C-876C-F006103874EE}" destId="{BD736D8F-68E4-4AF4-A3E7-47C1AC5FEEB4}" srcOrd="0" destOrd="0" presId="urn:microsoft.com/office/officeart/2005/8/layout/hierarchy4"/>
    <dgm:cxn modelId="{40CB77D4-0A22-9E4E-9197-AEC6A9E53792}" type="presParOf" srcId="{39FD51F7-2985-406C-876C-F006103874EE}" destId="{E20160BD-1F05-4B0B-9993-14793020D54A}" srcOrd="1" destOrd="0" presId="urn:microsoft.com/office/officeart/2005/8/layout/hierarchy4"/>
    <dgm:cxn modelId="{950A3A51-BF83-BB4A-8989-EE0488092061}" type="presParOf" srcId="{A8CE28A9-5722-4CB1-A192-5578FE464E82}" destId="{09ABCDC3-6442-46E9-942E-2CDCA033104E}" srcOrd="3" destOrd="0" presId="urn:microsoft.com/office/officeart/2005/8/layout/hierarchy4"/>
    <dgm:cxn modelId="{1CD131BC-8DBE-2F4A-86FC-1AD1A0738466}" type="presParOf" srcId="{A8CE28A9-5722-4CB1-A192-5578FE464E82}" destId="{CA20517A-369F-41EE-9693-AF9288EB4232}" srcOrd="4" destOrd="0" presId="urn:microsoft.com/office/officeart/2005/8/layout/hierarchy4"/>
    <dgm:cxn modelId="{9926E2D2-E54A-5A47-8439-1CBB8A598196}" type="presParOf" srcId="{CA20517A-369F-41EE-9693-AF9288EB4232}" destId="{D9B00287-E7B8-485E-96ED-99AF802161AF}" srcOrd="0" destOrd="0" presId="urn:microsoft.com/office/officeart/2005/8/layout/hierarchy4"/>
    <dgm:cxn modelId="{DB7DE166-5BB7-414B-87B4-3438EAE5482F}" type="presParOf" srcId="{CA20517A-369F-41EE-9693-AF9288EB4232}" destId="{21955CE5-8075-4CA6-BCD7-07FA00232830}" srcOrd="1" destOrd="0" presId="urn:microsoft.com/office/officeart/2005/8/layout/hierarchy4"/>
    <dgm:cxn modelId="{DAD596C3-AF29-7A4C-8EE8-16B62DC0B806}" type="presParOf" srcId="{CA20517A-369F-41EE-9693-AF9288EB4232}" destId="{AFDE519B-033E-49B5-BA98-8E929C4BAA02}" srcOrd="2" destOrd="0" presId="urn:microsoft.com/office/officeart/2005/8/layout/hierarchy4"/>
    <dgm:cxn modelId="{F6C51D2A-D4DD-A04A-8F4B-4D7049B19375}" type="presParOf" srcId="{AFDE519B-033E-49B5-BA98-8E929C4BAA02}" destId="{F51116DD-F8E4-402E-98EF-11C8D5059FCA}" srcOrd="0" destOrd="0" presId="urn:microsoft.com/office/officeart/2005/8/layout/hierarchy4"/>
    <dgm:cxn modelId="{5CED9BF1-4A8F-5349-A48E-B6B2B246FBB7}" type="presParOf" srcId="{F51116DD-F8E4-402E-98EF-11C8D5059FCA}" destId="{312BEB39-43A3-400E-A924-1474CB2DF623}" srcOrd="0" destOrd="0" presId="urn:microsoft.com/office/officeart/2005/8/layout/hierarchy4"/>
    <dgm:cxn modelId="{A3CF2BEC-2CE0-0248-A01D-371DFFD00AAF}" type="presParOf" srcId="{F51116DD-F8E4-402E-98EF-11C8D5059FCA}" destId="{9A62C601-63D9-4922-8B1A-4ABCA224962B}" srcOrd="1" destOrd="0" presId="urn:microsoft.com/office/officeart/2005/8/layout/hierarchy4"/>
    <dgm:cxn modelId="{F02F38D6-3296-EA4F-A274-5D50C9FC7056}" type="presParOf" srcId="{F51116DD-F8E4-402E-98EF-11C8D5059FCA}" destId="{418DB0DB-2FCA-4A76-8709-C522B08D9EA6}" srcOrd="2" destOrd="0" presId="urn:microsoft.com/office/officeart/2005/8/layout/hierarchy4"/>
    <dgm:cxn modelId="{D767A2DA-A73B-334B-A3C3-BE30802412D6}" type="presParOf" srcId="{418DB0DB-2FCA-4A76-8709-C522B08D9EA6}" destId="{16D6C234-0DDC-41A5-A54F-086B1D626C7F}" srcOrd="0" destOrd="0" presId="urn:microsoft.com/office/officeart/2005/8/layout/hierarchy4"/>
    <dgm:cxn modelId="{18064117-06DB-AA40-A278-69996FE6DBE9}" type="presParOf" srcId="{16D6C234-0DDC-41A5-A54F-086B1D626C7F}" destId="{72EE4021-756E-47AA-A366-9EBCA0EB455E}" srcOrd="0" destOrd="0" presId="urn:microsoft.com/office/officeart/2005/8/layout/hierarchy4"/>
    <dgm:cxn modelId="{178948C2-AEA7-6C44-90BF-23C4895E4B9C}" type="presParOf" srcId="{16D6C234-0DDC-41A5-A54F-086B1D626C7F}" destId="{A7183B40-F12C-4B3F-8DD2-F6E41C2A79A7}" srcOrd="1" destOrd="0" presId="urn:microsoft.com/office/officeart/2005/8/layout/hierarchy4"/>
    <dgm:cxn modelId="{644629BA-C695-1545-9E04-23AF6D7A47ED}" type="presParOf" srcId="{AFDE519B-033E-49B5-BA98-8E929C4BAA02}" destId="{FEFA61C5-555C-4EBE-9605-8C9CA29F527B}" srcOrd="1" destOrd="0" presId="urn:microsoft.com/office/officeart/2005/8/layout/hierarchy4"/>
    <dgm:cxn modelId="{9D72259E-467F-3B41-BDA1-46704BB7CC11}" type="presParOf" srcId="{AFDE519B-033E-49B5-BA98-8E929C4BAA02}" destId="{E66E2944-6D70-4F6F-8EA6-FDEB4556B4A5}" srcOrd="2" destOrd="0" presId="urn:microsoft.com/office/officeart/2005/8/layout/hierarchy4"/>
    <dgm:cxn modelId="{156F2B39-0E15-4448-8CF5-FF8FAD8D2977}" type="presParOf" srcId="{E66E2944-6D70-4F6F-8EA6-FDEB4556B4A5}" destId="{D5908603-1B35-46FA-8692-0B1FA5717EA9}" srcOrd="0" destOrd="0" presId="urn:microsoft.com/office/officeart/2005/8/layout/hierarchy4"/>
    <dgm:cxn modelId="{016FFF38-E49B-0A4B-BBD7-AAE6B526DFC3}" type="presParOf" srcId="{E66E2944-6D70-4F6F-8EA6-FDEB4556B4A5}" destId="{AB47FC3F-058E-4845-86B2-F23E4FB269D5}" srcOrd="1" destOrd="0" presId="urn:microsoft.com/office/officeart/2005/8/layout/hierarchy4"/>
    <dgm:cxn modelId="{0D9E95AC-1688-C04D-B3AB-6EAC39BDCCED}" type="presParOf" srcId="{E66E2944-6D70-4F6F-8EA6-FDEB4556B4A5}" destId="{9690B611-205F-4291-831D-C75C99793203}" srcOrd="2" destOrd="0" presId="urn:microsoft.com/office/officeart/2005/8/layout/hierarchy4"/>
    <dgm:cxn modelId="{E9104975-94A2-8F47-9F51-51CCF7C11F46}" type="presParOf" srcId="{9690B611-205F-4291-831D-C75C99793203}" destId="{9E01FF7F-9C73-49F6-8AF9-BE760963F761}" srcOrd="0" destOrd="0" presId="urn:microsoft.com/office/officeart/2005/8/layout/hierarchy4"/>
    <dgm:cxn modelId="{8AC0FACC-2C39-A344-BDB5-6C0E9EA56BAF}" type="presParOf" srcId="{9E01FF7F-9C73-49F6-8AF9-BE760963F761}" destId="{1917CC6A-1630-45AC-8551-CB8C20EA68B0}" srcOrd="0" destOrd="0" presId="urn:microsoft.com/office/officeart/2005/8/layout/hierarchy4"/>
    <dgm:cxn modelId="{76563879-500A-024B-A271-C5F8E920CCE6}" type="presParOf" srcId="{9E01FF7F-9C73-49F6-8AF9-BE760963F761}" destId="{EC50B989-2B7A-4AEA-BB4C-99CE77ACD439}" srcOrd="1" destOrd="0" presId="urn:microsoft.com/office/officeart/2005/8/layout/hierarchy4"/>
    <dgm:cxn modelId="{0BB4296E-8156-9143-B902-59A8C8C2370F}" type="presParOf" srcId="{AFDE519B-033E-49B5-BA98-8E929C4BAA02}" destId="{B65DFD17-EF3F-4E90-A2D5-CE41B2AD5BDA}" srcOrd="3" destOrd="0" presId="urn:microsoft.com/office/officeart/2005/8/layout/hierarchy4"/>
    <dgm:cxn modelId="{04C61441-0399-CA45-8322-BF414B80545F}" type="presParOf" srcId="{AFDE519B-033E-49B5-BA98-8E929C4BAA02}" destId="{5CDEAEA2-563B-4EEF-B029-2334D153F6FA}" srcOrd="4" destOrd="0" presId="urn:microsoft.com/office/officeart/2005/8/layout/hierarchy4"/>
    <dgm:cxn modelId="{719438C4-CBAC-0E44-BBC4-5091CCB0D38D}" type="presParOf" srcId="{5CDEAEA2-563B-4EEF-B029-2334D153F6FA}" destId="{6F7EE218-0321-4398-B2AA-64E26AFD423B}" srcOrd="0" destOrd="0" presId="urn:microsoft.com/office/officeart/2005/8/layout/hierarchy4"/>
    <dgm:cxn modelId="{FA6C2732-4D16-BD42-B901-17276F4C82F8}" type="presParOf" srcId="{5CDEAEA2-563B-4EEF-B029-2334D153F6FA}" destId="{F444435C-853A-4820-84B4-B47932051FFF}" srcOrd="1" destOrd="0" presId="urn:microsoft.com/office/officeart/2005/8/layout/hierarchy4"/>
    <dgm:cxn modelId="{390B3A89-219A-EF49-88DF-EB6DA02A1833}" type="presParOf" srcId="{5CDEAEA2-563B-4EEF-B029-2334D153F6FA}" destId="{327A8D1E-2111-48BA-8630-EF67049B210A}" srcOrd="2" destOrd="0" presId="urn:microsoft.com/office/officeart/2005/8/layout/hierarchy4"/>
    <dgm:cxn modelId="{97EC10DA-564C-DC4E-A887-9D65204A0BF8}" type="presParOf" srcId="{327A8D1E-2111-48BA-8630-EF67049B210A}" destId="{1EDDD6C8-C9F6-421D-AA28-F5A5FB456B57}" srcOrd="0" destOrd="0" presId="urn:microsoft.com/office/officeart/2005/8/layout/hierarchy4"/>
    <dgm:cxn modelId="{8F108243-EB20-2A47-A11E-E73D1E348474}" type="presParOf" srcId="{1EDDD6C8-C9F6-421D-AA28-F5A5FB456B57}" destId="{648666E6-D1C0-4096-855B-654570DEFE15}" srcOrd="0" destOrd="0" presId="urn:microsoft.com/office/officeart/2005/8/layout/hierarchy4"/>
    <dgm:cxn modelId="{06EE4AA5-FF88-4E46-A50C-CCBCEF4C111F}" type="presParOf" srcId="{1EDDD6C8-C9F6-421D-AA28-F5A5FB456B57}" destId="{8AE3D98D-0766-4742-8D80-EC8899A4622E}" srcOrd="1" destOrd="0" presId="urn:microsoft.com/office/officeart/2005/8/layout/hierarchy4"/>
    <dgm:cxn modelId="{B08E8639-F19A-3145-B19C-C48CF6072BD8}" type="presParOf" srcId="{A8CE28A9-5722-4CB1-A192-5578FE464E82}" destId="{FDB0FA2F-E874-4714-96A3-FACE4831C54A}" srcOrd="5" destOrd="0" presId="urn:microsoft.com/office/officeart/2005/8/layout/hierarchy4"/>
    <dgm:cxn modelId="{FBF06BAD-BC71-914F-889A-71F726D81B08}" type="presParOf" srcId="{A8CE28A9-5722-4CB1-A192-5578FE464E82}" destId="{8FE4B412-5E2A-4B83-872B-D3FADF599C48}" srcOrd="6" destOrd="0" presId="urn:microsoft.com/office/officeart/2005/8/layout/hierarchy4"/>
    <dgm:cxn modelId="{893C7A3B-68B2-D34C-A358-522B39E2E2BD}" type="presParOf" srcId="{8FE4B412-5E2A-4B83-872B-D3FADF599C48}" destId="{BDDCA4DB-AD30-4E4D-AEC3-70290776ECF9}" srcOrd="0" destOrd="0" presId="urn:microsoft.com/office/officeart/2005/8/layout/hierarchy4"/>
    <dgm:cxn modelId="{C3E2B0ED-CCBB-A849-AE10-8CFABBA12636}" type="presParOf" srcId="{8FE4B412-5E2A-4B83-872B-D3FADF599C48}" destId="{C963EA31-25DD-43BF-97FD-456A2745B566}" srcOrd="1" destOrd="0" presId="urn:microsoft.com/office/officeart/2005/8/layout/hierarchy4"/>
    <dgm:cxn modelId="{EDE41E41-0EA7-654E-A67D-86CEFC38C7A0}" type="presParOf" srcId="{8FE4B412-5E2A-4B83-872B-D3FADF599C48}" destId="{E30C91E4-E63A-4F54-8A72-8618B3E2C442}" srcOrd="2" destOrd="0" presId="urn:microsoft.com/office/officeart/2005/8/layout/hierarchy4"/>
    <dgm:cxn modelId="{92ED4525-7B57-3840-9F48-5BC60B3F4E69}" type="presParOf" srcId="{E30C91E4-E63A-4F54-8A72-8618B3E2C442}" destId="{2661ABEC-50C2-45AC-AC9B-5673A50ECF17}" srcOrd="0" destOrd="0" presId="urn:microsoft.com/office/officeart/2005/8/layout/hierarchy4"/>
    <dgm:cxn modelId="{717132E9-C8FE-1542-AC14-2ABB733952B4}" type="presParOf" srcId="{2661ABEC-50C2-45AC-AC9B-5673A50ECF17}" destId="{8A10C2DD-967A-4F1E-9874-2BD275FB26B8}" srcOrd="0" destOrd="0" presId="urn:microsoft.com/office/officeart/2005/8/layout/hierarchy4"/>
    <dgm:cxn modelId="{1772544C-BE09-A241-8C7F-297077997433}" type="presParOf" srcId="{2661ABEC-50C2-45AC-AC9B-5673A50ECF17}" destId="{5B16C9E0-7C64-41C1-BFBF-E82416E8D38C}" srcOrd="1" destOrd="0" presId="urn:microsoft.com/office/officeart/2005/8/layout/hierarchy4"/>
    <dgm:cxn modelId="{F795E324-2449-134D-AF14-B0DB6BEE6EBB}" type="presParOf" srcId="{2661ABEC-50C2-45AC-AC9B-5673A50ECF17}" destId="{BE8397A3-6F30-489C-A636-D1DCE848A6D7}" srcOrd="2" destOrd="0" presId="urn:microsoft.com/office/officeart/2005/8/layout/hierarchy4"/>
    <dgm:cxn modelId="{97B3B079-5777-3C42-BA3B-C45148ADE8D1}" type="presParOf" srcId="{BE8397A3-6F30-489C-A636-D1DCE848A6D7}" destId="{5C8D10CD-F542-4E7E-82CE-F9CD0F48F88C}" srcOrd="0" destOrd="0" presId="urn:microsoft.com/office/officeart/2005/8/layout/hierarchy4"/>
    <dgm:cxn modelId="{5FDB6FC3-98A3-6647-A579-8F6A39D6D863}" type="presParOf" srcId="{5C8D10CD-F542-4E7E-82CE-F9CD0F48F88C}" destId="{54D4B671-FA74-4575-BA43-9C94BBBD8238}" srcOrd="0" destOrd="0" presId="urn:microsoft.com/office/officeart/2005/8/layout/hierarchy4"/>
    <dgm:cxn modelId="{831FFCF9-99FF-C346-BDB6-C2D94DCBFAE1}" type="presParOf" srcId="{5C8D10CD-F542-4E7E-82CE-F9CD0F48F88C}" destId="{788AD72A-D085-4656-B5C0-7B7AC1837003}" srcOrd="1" destOrd="0" presId="urn:microsoft.com/office/officeart/2005/8/layout/hierarchy4"/>
    <dgm:cxn modelId="{71FA4D13-5FFC-0B42-BE7B-7A993D0FF08A}" type="presParOf" srcId="{E30C91E4-E63A-4F54-8A72-8618B3E2C442}" destId="{F69D80E9-D8EF-41BE-AA3D-BD91903FC365}" srcOrd="1" destOrd="0" presId="urn:microsoft.com/office/officeart/2005/8/layout/hierarchy4"/>
    <dgm:cxn modelId="{89688CFA-EC33-534C-951B-A3B3E822505A}" type="presParOf" srcId="{E30C91E4-E63A-4F54-8A72-8618B3E2C442}" destId="{19CCD074-D12F-45BD-AC91-001FBB6CED74}" srcOrd="2" destOrd="0" presId="urn:microsoft.com/office/officeart/2005/8/layout/hierarchy4"/>
    <dgm:cxn modelId="{95CC7B4F-12AB-3744-8C6F-8BECA5245C6F}" type="presParOf" srcId="{19CCD074-D12F-45BD-AC91-001FBB6CED74}" destId="{52525D2C-BED5-4358-9DE5-354898CFA8F2}" srcOrd="0" destOrd="0" presId="urn:microsoft.com/office/officeart/2005/8/layout/hierarchy4"/>
    <dgm:cxn modelId="{39EC4E01-D11C-DE4B-B4F3-3CEB5ACE4F8B}" type="presParOf" srcId="{19CCD074-D12F-45BD-AC91-001FBB6CED74}" destId="{45A0567A-C4B2-4124-A917-58928721BB27}" srcOrd="1" destOrd="0" presId="urn:microsoft.com/office/officeart/2005/8/layout/hierarchy4"/>
    <dgm:cxn modelId="{08A5E9A9-F7B3-7048-AB84-12DA9025DE74}" type="presParOf" srcId="{19CCD074-D12F-45BD-AC91-001FBB6CED74}" destId="{B103BF56-EE9A-4721-9187-E3BAD3F24A25}" srcOrd="2" destOrd="0" presId="urn:microsoft.com/office/officeart/2005/8/layout/hierarchy4"/>
    <dgm:cxn modelId="{19EE957B-7DAD-394D-9950-81815B52AF89}" type="presParOf" srcId="{B103BF56-EE9A-4721-9187-E3BAD3F24A25}" destId="{99569AB4-5F24-46D7-BAFA-41543A7DBD2C}" srcOrd="0" destOrd="0" presId="urn:microsoft.com/office/officeart/2005/8/layout/hierarchy4"/>
    <dgm:cxn modelId="{6F1E850F-3594-EF46-AEED-E6132B73C2F8}" type="presParOf" srcId="{99569AB4-5F24-46D7-BAFA-41543A7DBD2C}" destId="{CCBD9E2D-4669-4A1F-A61F-EC9041830017}" srcOrd="0" destOrd="0" presId="urn:microsoft.com/office/officeart/2005/8/layout/hierarchy4"/>
    <dgm:cxn modelId="{40C79B1B-0745-564E-9A83-6659B27EEDD0}" type="presParOf" srcId="{99569AB4-5F24-46D7-BAFA-41543A7DBD2C}" destId="{C05F4941-B03F-4AD7-B9DD-E5AF1611A5E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0A942-DF3F-431D-AD6D-126034DF5B7B}"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B968DD3-FFC7-41B9-9C1F-EF23799E97E2}">
      <dgm:prSet phldrT="[Text]"/>
      <dgm:spPr/>
      <dgm:t>
        <a:bodyPr/>
        <a:lstStyle/>
        <a:p>
          <a:r>
            <a:rPr lang="en-US" dirty="0" smtClean="0">
              <a:latin typeface="Arial"/>
              <a:cs typeface="Arial"/>
            </a:rPr>
            <a:t>SCIENCE!</a:t>
          </a:r>
          <a:endParaRPr lang="en-US" dirty="0">
            <a:latin typeface="Arial"/>
            <a:cs typeface="Arial"/>
          </a:endParaRPr>
        </a:p>
      </dgm:t>
    </dgm:pt>
    <dgm:pt modelId="{81A3A008-5AF5-4096-A871-BEFA374C08C6}" type="parTrans" cxnId="{69571205-D87F-44AB-916D-245C4B46CED2}">
      <dgm:prSet/>
      <dgm:spPr/>
      <dgm:t>
        <a:bodyPr/>
        <a:lstStyle/>
        <a:p>
          <a:endParaRPr lang="en-US">
            <a:latin typeface="Arial"/>
            <a:cs typeface="Arial"/>
          </a:endParaRPr>
        </a:p>
      </dgm:t>
    </dgm:pt>
    <dgm:pt modelId="{4F1E8AF9-6FD9-4474-BD93-9C01420F47A8}" type="sibTrans" cxnId="{69571205-D87F-44AB-916D-245C4B46CED2}">
      <dgm:prSet/>
      <dgm:spPr/>
      <dgm:t>
        <a:bodyPr/>
        <a:lstStyle/>
        <a:p>
          <a:endParaRPr lang="en-US">
            <a:latin typeface="Arial"/>
            <a:cs typeface="Arial"/>
          </a:endParaRPr>
        </a:p>
      </dgm:t>
    </dgm:pt>
    <dgm:pt modelId="{181843B2-5C26-4A6B-ACF4-BA94E087403E}">
      <dgm:prSet phldrT="[Text]"/>
      <dgm:spPr/>
      <dgm:t>
        <a:bodyPr/>
        <a:lstStyle/>
        <a:p>
          <a:r>
            <a:rPr lang="en-US" dirty="0" smtClean="0">
              <a:latin typeface="Arial"/>
              <a:cs typeface="Arial"/>
            </a:rPr>
            <a:t>PS</a:t>
          </a:r>
          <a:endParaRPr lang="en-US" dirty="0">
            <a:latin typeface="Arial"/>
            <a:cs typeface="Arial"/>
          </a:endParaRPr>
        </a:p>
      </dgm:t>
    </dgm:pt>
    <dgm:pt modelId="{71FC994E-6F82-4F11-9D24-76E48F70B613}" type="parTrans" cxnId="{D255E94D-2A68-492A-BCCF-8E050F0BEC82}">
      <dgm:prSet/>
      <dgm:spPr/>
      <dgm:t>
        <a:bodyPr/>
        <a:lstStyle/>
        <a:p>
          <a:endParaRPr lang="en-US">
            <a:latin typeface="Arial"/>
            <a:cs typeface="Arial"/>
          </a:endParaRPr>
        </a:p>
      </dgm:t>
    </dgm:pt>
    <dgm:pt modelId="{7960C192-9999-4ABC-B7D2-C40525C98F78}" type="sibTrans" cxnId="{D255E94D-2A68-492A-BCCF-8E050F0BEC82}">
      <dgm:prSet/>
      <dgm:spPr/>
      <dgm:t>
        <a:bodyPr/>
        <a:lstStyle/>
        <a:p>
          <a:endParaRPr lang="en-US">
            <a:latin typeface="Arial"/>
            <a:cs typeface="Arial"/>
          </a:endParaRPr>
        </a:p>
      </dgm:t>
    </dgm:pt>
    <dgm:pt modelId="{81EB024A-AD28-43F8-89E6-2D3AA2776536}">
      <dgm:prSet phldrT="[Text]"/>
      <dgm:spPr/>
      <dgm:t>
        <a:bodyPr/>
        <a:lstStyle/>
        <a:p>
          <a:r>
            <a:rPr lang="en-US" dirty="0" smtClean="0">
              <a:latin typeface="Arial"/>
              <a:cs typeface="Arial"/>
            </a:rPr>
            <a:t>PS1</a:t>
          </a:r>
          <a:endParaRPr lang="en-US" dirty="0">
            <a:latin typeface="Arial"/>
            <a:cs typeface="Arial"/>
          </a:endParaRPr>
        </a:p>
      </dgm:t>
    </dgm:pt>
    <dgm:pt modelId="{6A776F4C-78B9-4044-8D93-21AA718851E5}" type="parTrans" cxnId="{066900A1-3E42-4E6F-BE3A-1BE2EC356E70}">
      <dgm:prSet/>
      <dgm:spPr/>
      <dgm:t>
        <a:bodyPr/>
        <a:lstStyle/>
        <a:p>
          <a:endParaRPr lang="en-US">
            <a:latin typeface="Arial"/>
            <a:cs typeface="Arial"/>
          </a:endParaRPr>
        </a:p>
      </dgm:t>
    </dgm:pt>
    <dgm:pt modelId="{F9BDDEC3-A859-41E2-BCFF-3C7152A97D9B}" type="sibTrans" cxnId="{066900A1-3E42-4E6F-BE3A-1BE2EC356E70}">
      <dgm:prSet/>
      <dgm:spPr/>
      <dgm:t>
        <a:bodyPr/>
        <a:lstStyle/>
        <a:p>
          <a:endParaRPr lang="en-US">
            <a:latin typeface="Arial"/>
            <a:cs typeface="Arial"/>
          </a:endParaRPr>
        </a:p>
      </dgm:t>
    </dgm:pt>
    <dgm:pt modelId="{9AE6D772-F49C-462E-822C-6A22EA45D49A}">
      <dgm:prSet phldrT="[Text]"/>
      <dgm:spPr/>
      <dgm:t>
        <a:bodyPr/>
        <a:lstStyle/>
        <a:p>
          <a:r>
            <a:rPr lang="en-US" dirty="0" smtClean="0">
              <a:latin typeface="Arial"/>
              <a:cs typeface="Arial"/>
            </a:rPr>
            <a:t>PS2</a:t>
          </a:r>
          <a:endParaRPr lang="en-US" dirty="0">
            <a:latin typeface="Arial"/>
            <a:cs typeface="Arial"/>
          </a:endParaRPr>
        </a:p>
      </dgm:t>
    </dgm:pt>
    <dgm:pt modelId="{82B15AA8-2DE8-4387-BCBB-21EF1C8EE0B4}" type="parTrans" cxnId="{E1B9F020-F3F2-49CD-A7D8-4C21E0EB9196}">
      <dgm:prSet/>
      <dgm:spPr/>
      <dgm:t>
        <a:bodyPr/>
        <a:lstStyle/>
        <a:p>
          <a:endParaRPr lang="en-US">
            <a:latin typeface="Arial"/>
            <a:cs typeface="Arial"/>
          </a:endParaRPr>
        </a:p>
      </dgm:t>
    </dgm:pt>
    <dgm:pt modelId="{137BDE4F-B20A-4790-8369-6D6B33FC4D77}" type="sibTrans" cxnId="{E1B9F020-F3F2-49CD-A7D8-4C21E0EB9196}">
      <dgm:prSet/>
      <dgm:spPr/>
      <dgm:t>
        <a:bodyPr/>
        <a:lstStyle/>
        <a:p>
          <a:endParaRPr lang="en-US">
            <a:latin typeface="Arial"/>
            <a:cs typeface="Arial"/>
          </a:endParaRPr>
        </a:p>
      </dgm:t>
    </dgm:pt>
    <dgm:pt modelId="{9B722157-84FB-47A7-B7CB-88142E31A78A}">
      <dgm:prSet phldrT="[Text]"/>
      <dgm:spPr/>
      <dgm:t>
        <a:bodyPr/>
        <a:lstStyle/>
        <a:p>
          <a:r>
            <a:rPr lang="en-US" dirty="0" smtClean="0">
              <a:latin typeface="Arial"/>
              <a:cs typeface="Arial"/>
            </a:rPr>
            <a:t>ETS</a:t>
          </a:r>
          <a:endParaRPr lang="en-US" dirty="0">
            <a:latin typeface="Arial"/>
            <a:cs typeface="Arial"/>
          </a:endParaRPr>
        </a:p>
      </dgm:t>
    </dgm:pt>
    <dgm:pt modelId="{3D2D4B91-556B-4F80-A1B6-183F52676370}" type="parTrans" cxnId="{D9454D4E-C28E-4391-B3B6-9F93D9BB48A0}">
      <dgm:prSet/>
      <dgm:spPr/>
      <dgm:t>
        <a:bodyPr/>
        <a:lstStyle/>
        <a:p>
          <a:endParaRPr lang="en-US">
            <a:latin typeface="Arial"/>
            <a:cs typeface="Arial"/>
          </a:endParaRPr>
        </a:p>
      </dgm:t>
    </dgm:pt>
    <dgm:pt modelId="{4917374D-7171-4151-AACC-05E2E73A0218}" type="sibTrans" cxnId="{D9454D4E-C28E-4391-B3B6-9F93D9BB48A0}">
      <dgm:prSet/>
      <dgm:spPr/>
      <dgm:t>
        <a:bodyPr/>
        <a:lstStyle/>
        <a:p>
          <a:endParaRPr lang="en-US">
            <a:latin typeface="Arial"/>
            <a:cs typeface="Arial"/>
          </a:endParaRPr>
        </a:p>
      </dgm:t>
    </dgm:pt>
    <dgm:pt modelId="{AC3AC762-53A5-4D78-AFCB-554E848B1E0F}">
      <dgm:prSet phldrT="[Text]"/>
      <dgm:spPr/>
      <dgm:t>
        <a:bodyPr/>
        <a:lstStyle/>
        <a:p>
          <a:r>
            <a:rPr lang="en-US" dirty="0" smtClean="0">
              <a:latin typeface="Arial"/>
              <a:cs typeface="Arial"/>
            </a:rPr>
            <a:t>ETS1</a:t>
          </a:r>
          <a:endParaRPr lang="en-US" dirty="0">
            <a:latin typeface="Arial"/>
            <a:cs typeface="Arial"/>
          </a:endParaRPr>
        </a:p>
      </dgm:t>
    </dgm:pt>
    <dgm:pt modelId="{BBA5337F-2E0D-4DE7-AFCE-C31C732AE4C3}" type="parTrans" cxnId="{D7A4285F-A9B0-48DE-8EA2-8DA45CBE32C9}">
      <dgm:prSet/>
      <dgm:spPr/>
      <dgm:t>
        <a:bodyPr/>
        <a:lstStyle/>
        <a:p>
          <a:endParaRPr lang="en-US">
            <a:latin typeface="Arial"/>
            <a:cs typeface="Arial"/>
          </a:endParaRPr>
        </a:p>
      </dgm:t>
    </dgm:pt>
    <dgm:pt modelId="{5A3E8099-E95E-4BD4-AA22-3512936F3BBA}" type="sibTrans" cxnId="{D7A4285F-A9B0-48DE-8EA2-8DA45CBE32C9}">
      <dgm:prSet/>
      <dgm:spPr/>
      <dgm:t>
        <a:bodyPr/>
        <a:lstStyle/>
        <a:p>
          <a:endParaRPr lang="en-US">
            <a:latin typeface="Arial"/>
            <a:cs typeface="Arial"/>
          </a:endParaRPr>
        </a:p>
      </dgm:t>
    </dgm:pt>
    <dgm:pt modelId="{E01C21B8-632B-4168-BB5A-9BB1B9861D46}">
      <dgm:prSet/>
      <dgm:spPr/>
      <dgm:t>
        <a:bodyPr/>
        <a:lstStyle/>
        <a:p>
          <a:r>
            <a:rPr lang="en-US" dirty="0" smtClean="0">
              <a:latin typeface="Arial"/>
              <a:cs typeface="Arial"/>
            </a:rPr>
            <a:t>LS</a:t>
          </a:r>
          <a:endParaRPr lang="en-US" dirty="0">
            <a:latin typeface="Arial"/>
            <a:cs typeface="Arial"/>
          </a:endParaRPr>
        </a:p>
      </dgm:t>
    </dgm:pt>
    <dgm:pt modelId="{3F9D70A8-B754-4294-8C09-42666B1CFDF6}" type="parTrans" cxnId="{2B0F6E28-964F-4BB9-8995-BBEC030FE700}">
      <dgm:prSet/>
      <dgm:spPr/>
      <dgm:t>
        <a:bodyPr/>
        <a:lstStyle/>
        <a:p>
          <a:endParaRPr lang="en-US">
            <a:latin typeface="Arial"/>
            <a:cs typeface="Arial"/>
          </a:endParaRPr>
        </a:p>
      </dgm:t>
    </dgm:pt>
    <dgm:pt modelId="{E243D9AF-55EE-4473-BE5A-2EE320C34E80}" type="sibTrans" cxnId="{2B0F6E28-964F-4BB9-8995-BBEC030FE700}">
      <dgm:prSet/>
      <dgm:spPr/>
      <dgm:t>
        <a:bodyPr/>
        <a:lstStyle/>
        <a:p>
          <a:endParaRPr lang="en-US">
            <a:latin typeface="Arial"/>
            <a:cs typeface="Arial"/>
          </a:endParaRPr>
        </a:p>
      </dgm:t>
    </dgm:pt>
    <dgm:pt modelId="{D7A7FEEE-27CF-4724-A054-AC4491CDD8DD}">
      <dgm:prSet/>
      <dgm:spPr/>
      <dgm:t>
        <a:bodyPr/>
        <a:lstStyle/>
        <a:p>
          <a:r>
            <a:rPr lang="en-US" dirty="0" smtClean="0">
              <a:latin typeface="Arial"/>
              <a:cs typeface="Arial"/>
            </a:rPr>
            <a:t>ESS</a:t>
          </a:r>
          <a:endParaRPr lang="en-US" dirty="0">
            <a:latin typeface="Arial"/>
            <a:cs typeface="Arial"/>
          </a:endParaRPr>
        </a:p>
      </dgm:t>
    </dgm:pt>
    <dgm:pt modelId="{0E36A604-8581-4D25-954D-A1FAA9F80A21}" type="parTrans" cxnId="{2C7B5815-2D3A-45F0-B4F9-EAAB1417B6F7}">
      <dgm:prSet/>
      <dgm:spPr/>
      <dgm:t>
        <a:bodyPr/>
        <a:lstStyle/>
        <a:p>
          <a:endParaRPr lang="en-US">
            <a:latin typeface="Arial"/>
            <a:cs typeface="Arial"/>
          </a:endParaRPr>
        </a:p>
      </dgm:t>
    </dgm:pt>
    <dgm:pt modelId="{6E0741F8-8189-465B-AEA2-D14B98057E8B}" type="sibTrans" cxnId="{2C7B5815-2D3A-45F0-B4F9-EAAB1417B6F7}">
      <dgm:prSet/>
      <dgm:spPr/>
      <dgm:t>
        <a:bodyPr/>
        <a:lstStyle/>
        <a:p>
          <a:endParaRPr lang="en-US">
            <a:latin typeface="Arial"/>
            <a:cs typeface="Arial"/>
          </a:endParaRPr>
        </a:p>
      </dgm:t>
    </dgm:pt>
    <dgm:pt modelId="{E1B37D91-89B5-479C-966F-92514BA40B57}">
      <dgm:prSet/>
      <dgm:spPr/>
      <dgm:t>
        <a:bodyPr/>
        <a:lstStyle/>
        <a:p>
          <a:r>
            <a:rPr lang="en-US" dirty="0" smtClean="0">
              <a:latin typeface="Arial"/>
              <a:cs typeface="Arial"/>
            </a:rPr>
            <a:t>PS3</a:t>
          </a:r>
          <a:endParaRPr lang="en-US" dirty="0">
            <a:latin typeface="Arial"/>
            <a:cs typeface="Arial"/>
          </a:endParaRPr>
        </a:p>
      </dgm:t>
    </dgm:pt>
    <dgm:pt modelId="{2D80C7A6-20C4-477A-98C1-B004A7463F0F}" type="parTrans" cxnId="{0D681086-D9ED-4240-9759-230CDC91861B}">
      <dgm:prSet/>
      <dgm:spPr/>
      <dgm:t>
        <a:bodyPr/>
        <a:lstStyle/>
        <a:p>
          <a:endParaRPr lang="en-US">
            <a:latin typeface="Arial"/>
            <a:cs typeface="Arial"/>
          </a:endParaRPr>
        </a:p>
      </dgm:t>
    </dgm:pt>
    <dgm:pt modelId="{10589FB3-3EC3-45A8-867A-A503BF37FD7C}" type="sibTrans" cxnId="{0D681086-D9ED-4240-9759-230CDC91861B}">
      <dgm:prSet/>
      <dgm:spPr/>
      <dgm:t>
        <a:bodyPr/>
        <a:lstStyle/>
        <a:p>
          <a:endParaRPr lang="en-US">
            <a:latin typeface="Arial"/>
            <a:cs typeface="Arial"/>
          </a:endParaRPr>
        </a:p>
      </dgm:t>
    </dgm:pt>
    <dgm:pt modelId="{73CA2AC8-9435-4DC4-A48C-F5AC8A126026}">
      <dgm:prSet/>
      <dgm:spPr/>
      <dgm:t>
        <a:bodyPr/>
        <a:lstStyle/>
        <a:p>
          <a:r>
            <a:rPr lang="en-US" dirty="0" smtClean="0">
              <a:latin typeface="Arial"/>
              <a:cs typeface="Arial"/>
            </a:rPr>
            <a:t>PS4</a:t>
          </a:r>
          <a:endParaRPr lang="en-US" dirty="0">
            <a:latin typeface="Arial"/>
            <a:cs typeface="Arial"/>
          </a:endParaRPr>
        </a:p>
      </dgm:t>
    </dgm:pt>
    <dgm:pt modelId="{91BF1A31-6788-4CC1-A505-12BDA0DF27D4}" type="parTrans" cxnId="{F9AF39EF-337A-4988-855D-2077764BCB5E}">
      <dgm:prSet/>
      <dgm:spPr/>
      <dgm:t>
        <a:bodyPr/>
        <a:lstStyle/>
        <a:p>
          <a:endParaRPr lang="en-US">
            <a:latin typeface="Arial"/>
            <a:cs typeface="Arial"/>
          </a:endParaRPr>
        </a:p>
      </dgm:t>
    </dgm:pt>
    <dgm:pt modelId="{3FBDDA4E-7446-4BA1-9D88-01B362D15EC0}" type="sibTrans" cxnId="{F9AF39EF-337A-4988-855D-2077764BCB5E}">
      <dgm:prSet/>
      <dgm:spPr/>
      <dgm:t>
        <a:bodyPr/>
        <a:lstStyle/>
        <a:p>
          <a:endParaRPr lang="en-US">
            <a:latin typeface="Arial"/>
            <a:cs typeface="Arial"/>
          </a:endParaRPr>
        </a:p>
      </dgm:t>
    </dgm:pt>
    <dgm:pt modelId="{D3EA79FE-EC84-4A4E-B9EB-EEF1C693E003}">
      <dgm:prSet/>
      <dgm:spPr/>
      <dgm:t>
        <a:bodyPr/>
        <a:lstStyle/>
        <a:p>
          <a:r>
            <a:rPr lang="en-US" dirty="0" smtClean="0">
              <a:latin typeface="Arial"/>
              <a:cs typeface="Arial"/>
            </a:rPr>
            <a:t>LS1</a:t>
          </a:r>
          <a:endParaRPr lang="en-US" dirty="0">
            <a:latin typeface="Arial"/>
            <a:cs typeface="Arial"/>
          </a:endParaRPr>
        </a:p>
      </dgm:t>
    </dgm:pt>
    <dgm:pt modelId="{D1B9E42D-AED6-4D87-AAD1-122740B6AAD6}" type="parTrans" cxnId="{6292FE8F-015D-49DA-98AF-C52205313539}">
      <dgm:prSet/>
      <dgm:spPr/>
      <dgm:t>
        <a:bodyPr/>
        <a:lstStyle/>
        <a:p>
          <a:endParaRPr lang="en-US">
            <a:latin typeface="Arial"/>
            <a:cs typeface="Arial"/>
          </a:endParaRPr>
        </a:p>
      </dgm:t>
    </dgm:pt>
    <dgm:pt modelId="{EFBD45B6-44AD-4B9D-9E85-9A7A9CB246F5}" type="sibTrans" cxnId="{6292FE8F-015D-49DA-98AF-C52205313539}">
      <dgm:prSet/>
      <dgm:spPr/>
      <dgm:t>
        <a:bodyPr/>
        <a:lstStyle/>
        <a:p>
          <a:endParaRPr lang="en-US">
            <a:latin typeface="Arial"/>
            <a:cs typeface="Arial"/>
          </a:endParaRPr>
        </a:p>
      </dgm:t>
    </dgm:pt>
    <dgm:pt modelId="{F48546B1-D21B-491E-827F-BDAFDC8A0667}">
      <dgm:prSet/>
      <dgm:spPr/>
      <dgm:t>
        <a:bodyPr/>
        <a:lstStyle/>
        <a:p>
          <a:r>
            <a:rPr lang="en-US" dirty="0" smtClean="0">
              <a:latin typeface="Arial"/>
              <a:cs typeface="Arial"/>
            </a:rPr>
            <a:t>LS2</a:t>
          </a:r>
          <a:endParaRPr lang="en-US" dirty="0">
            <a:latin typeface="Arial"/>
            <a:cs typeface="Arial"/>
          </a:endParaRPr>
        </a:p>
      </dgm:t>
    </dgm:pt>
    <dgm:pt modelId="{097644E1-CA3A-4066-A931-70D9EB1F488B}" type="parTrans" cxnId="{63EE91DF-D154-45CE-9975-6D96716B4D6E}">
      <dgm:prSet/>
      <dgm:spPr/>
      <dgm:t>
        <a:bodyPr/>
        <a:lstStyle/>
        <a:p>
          <a:endParaRPr lang="en-US">
            <a:latin typeface="Arial"/>
            <a:cs typeface="Arial"/>
          </a:endParaRPr>
        </a:p>
      </dgm:t>
    </dgm:pt>
    <dgm:pt modelId="{DCA2D508-C03B-47EB-A95E-73C4BA7730FC}" type="sibTrans" cxnId="{63EE91DF-D154-45CE-9975-6D96716B4D6E}">
      <dgm:prSet/>
      <dgm:spPr/>
      <dgm:t>
        <a:bodyPr/>
        <a:lstStyle/>
        <a:p>
          <a:endParaRPr lang="en-US">
            <a:latin typeface="Arial"/>
            <a:cs typeface="Arial"/>
          </a:endParaRPr>
        </a:p>
      </dgm:t>
    </dgm:pt>
    <dgm:pt modelId="{D4BC3563-28F4-4721-A5E7-2D0376F3DDF2}">
      <dgm:prSet/>
      <dgm:spPr/>
      <dgm:t>
        <a:bodyPr/>
        <a:lstStyle/>
        <a:p>
          <a:r>
            <a:rPr lang="en-US" dirty="0" smtClean="0">
              <a:latin typeface="Arial"/>
              <a:cs typeface="Arial"/>
            </a:rPr>
            <a:t>LS3</a:t>
          </a:r>
          <a:endParaRPr lang="en-US" dirty="0">
            <a:latin typeface="Arial"/>
            <a:cs typeface="Arial"/>
          </a:endParaRPr>
        </a:p>
      </dgm:t>
    </dgm:pt>
    <dgm:pt modelId="{8B918293-469A-4530-99FF-A2536D697EA2}" type="parTrans" cxnId="{E1375A0E-D27D-4A8C-84D0-053D33C51411}">
      <dgm:prSet/>
      <dgm:spPr/>
      <dgm:t>
        <a:bodyPr/>
        <a:lstStyle/>
        <a:p>
          <a:endParaRPr lang="en-US">
            <a:latin typeface="Arial"/>
            <a:cs typeface="Arial"/>
          </a:endParaRPr>
        </a:p>
      </dgm:t>
    </dgm:pt>
    <dgm:pt modelId="{A038875B-953E-485E-ABCF-FCA0C9494BE1}" type="sibTrans" cxnId="{E1375A0E-D27D-4A8C-84D0-053D33C51411}">
      <dgm:prSet/>
      <dgm:spPr/>
      <dgm:t>
        <a:bodyPr/>
        <a:lstStyle/>
        <a:p>
          <a:endParaRPr lang="en-US">
            <a:latin typeface="Arial"/>
            <a:cs typeface="Arial"/>
          </a:endParaRPr>
        </a:p>
      </dgm:t>
    </dgm:pt>
    <dgm:pt modelId="{755463D3-3FF8-42D3-A272-13165380B3B3}">
      <dgm:prSet/>
      <dgm:spPr/>
      <dgm:t>
        <a:bodyPr/>
        <a:lstStyle/>
        <a:p>
          <a:r>
            <a:rPr lang="en-US" dirty="0" smtClean="0">
              <a:latin typeface="Arial"/>
              <a:cs typeface="Arial"/>
            </a:rPr>
            <a:t>LS4</a:t>
          </a:r>
          <a:endParaRPr lang="en-US" dirty="0">
            <a:latin typeface="Arial"/>
            <a:cs typeface="Arial"/>
          </a:endParaRPr>
        </a:p>
      </dgm:t>
    </dgm:pt>
    <dgm:pt modelId="{3270B8B7-B4B1-420C-8755-E83BAD68489F}" type="parTrans" cxnId="{BDE0CA8F-8F0D-4827-9448-DE23456EF39D}">
      <dgm:prSet/>
      <dgm:spPr/>
      <dgm:t>
        <a:bodyPr/>
        <a:lstStyle/>
        <a:p>
          <a:endParaRPr lang="en-US">
            <a:latin typeface="Arial"/>
            <a:cs typeface="Arial"/>
          </a:endParaRPr>
        </a:p>
      </dgm:t>
    </dgm:pt>
    <dgm:pt modelId="{912A21E3-4F5C-4340-A985-BDE34135E6E4}" type="sibTrans" cxnId="{BDE0CA8F-8F0D-4827-9448-DE23456EF39D}">
      <dgm:prSet/>
      <dgm:spPr/>
      <dgm:t>
        <a:bodyPr/>
        <a:lstStyle/>
        <a:p>
          <a:endParaRPr lang="en-US">
            <a:latin typeface="Arial"/>
            <a:cs typeface="Arial"/>
          </a:endParaRPr>
        </a:p>
      </dgm:t>
    </dgm:pt>
    <dgm:pt modelId="{06013593-934F-444F-BE61-FB075E27E5A4}">
      <dgm:prSet/>
      <dgm:spPr/>
      <dgm:t>
        <a:bodyPr/>
        <a:lstStyle/>
        <a:p>
          <a:r>
            <a:rPr lang="en-US" dirty="0" smtClean="0">
              <a:latin typeface="Arial"/>
              <a:cs typeface="Arial"/>
            </a:rPr>
            <a:t>ESS1</a:t>
          </a:r>
          <a:endParaRPr lang="en-US" dirty="0">
            <a:latin typeface="Arial"/>
            <a:cs typeface="Arial"/>
          </a:endParaRPr>
        </a:p>
      </dgm:t>
    </dgm:pt>
    <dgm:pt modelId="{F2248E4B-9BDE-4D53-A9F6-F7EDE9B63BF3}" type="parTrans" cxnId="{2598DB7C-8AF6-44A1-BA7B-3DD90E90F842}">
      <dgm:prSet/>
      <dgm:spPr/>
      <dgm:t>
        <a:bodyPr/>
        <a:lstStyle/>
        <a:p>
          <a:endParaRPr lang="en-US">
            <a:latin typeface="Arial"/>
            <a:cs typeface="Arial"/>
          </a:endParaRPr>
        </a:p>
      </dgm:t>
    </dgm:pt>
    <dgm:pt modelId="{03E12DB3-FC59-4D95-8B3D-5F35BAACF1E2}" type="sibTrans" cxnId="{2598DB7C-8AF6-44A1-BA7B-3DD90E90F842}">
      <dgm:prSet/>
      <dgm:spPr/>
      <dgm:t>
        <a:bodyPr/>
        <a:lstStyle/>
        <a:p>
          <a:endParaRPr lang="en-US">
            <a:latin typeface="Arial"/>
            <a:cs typeface="Arial"/>
          </a:endParaRPr>
        </a:p>
      </dgm:t>
    </dgm:pt>
    <dgm:pt modelId="{0785710E-A24E-4CB3-BAFE-6555D07C3D7F}">
      <dgm:prSet/>
      <dgm:spPr/>
      <dgm:t>
        <a:bodyPr/>
        <a:lstStyle/>
        <a:p>
          <a:r>
            <a:rPr lang="en-US" dirty="0" smtClean="0">
              <a:latin typeface="Arial"/>
              <a:cs typeface="Arial"/>
            </a:rPr>
            <a:t>ESS2</a:t>
          </a:r>
          <a:endParaRPr lang="en-US" dirty="0">
            <a:latin typeface="Arial"/>
            <a:cs typeface="Arial"/>
          </a:endParaRPr>
        </a:p>
      </dgm:t>
    </dgm:pt>
    <dgm:pt modelId="{56A95DB7-09C3-4AD0-B2CC-CDEC849321B3}" type="parTrans" cxnId="{71C02B86-2CC1-46A0-902D-44CBD08F791C}">
      <dgm:prSet/>
      <dgm:spPr/>
      <dgm:t>
        <a:bodyPr/>
        <a:lstStyle/>
        <a:p>
          <a:endParaRPr lang="en-US">
            <a:latin typeface="Arial"/>
            <a:cs typeface="Arial"/>
          </a:endParaRPr>
        </a:p>
      </dgm:t>
    </dgm:pt>
    <dgm:pt modelId="{3F6A8E5B-D9EB-494D-824A-CEEF7E4AFD35}" type="sibTrans" cxnId="{71C02B86-2CC1-46A0-902D-44CBD08F791C}">
      <dgm:prSet/>
      <dgm:spPr/>
      <dgm:t>
        <a:bodyPr/>
        <a:lstStyle/>
        <a:p>
          <a:endParaRPr lang="en-US">
            <a:latin typeface="Arial"/>
            <a:cs typeface="Arial"/>
          </a:endParaRPr>
        </a:p>
      </dgm:t>
    </dgm:pt>
    <dgm:pt modelId="{212378B0-141C-45AE-982A-F10DE72CFC51}">
      <dgm:prSet/>
      <dgm:spPr/>
      <dgm:t>
        <a:bodyPr/>
        <a:lstStyle/>
        <a:p>
          <a:r>
            <a:rPr lang="en-US" dirty="0" smtClean="0">
              <a:latin typeface="Arial"/>
              <a:cs typeface="Arial"/>
            </a:rPr>
            <a:t>ESS3</a:t>
          </a:r>
          <a:endParaRPr lang="en-US" dirty="0">
            <a:latin typeface="Arial"/>
            <a:cs typeface="Arial"/>
          </a:endParaRPr>
        </a:p>
      </dgm:t>
    </dgm:pt>
    <dgm:pt modelId="{B527B55C-3F5F-4D74-BB6C-93A186D2279D}" type="parTrans" cxnId="{7FCAA1D6-242F-4F8E-B8AD-DC6C1B2F35D7}">
      <dgm:prSet/>
      <dgm:spPr/>
      <dgm:t>
        <a:bodyPr/>
        <a:lstStyle/>
        <a:p>
          <a:endParaRPr lang="en-US">
            <a:latin typeface="Arial"/>
            <a:cs typeface="Arial"/>
          </a:endParaRPr>
        </a:p>
      </dgm:t>
    </dgm:pt>
    <dgm:pt modelId="{F9E92E7F-699F-498D-8E04-5E033211C2D1}" type="sibTrans" cxnId="{7FCAA1D6-242F-4F8E-B8AD-DC6C1B2F35D7}">
      <dgm:prSet/>
      <dgm:spPr/>
      <dgm:t>
        <a:bodyPr/>
        <a:lstStyle/>
        <a:p>
          <a:endParaRPr lang="en-US">
            <a:latin typeface="Arial"/>
            <a:cs typeface="Arial"/>
          </a:endParaRPr>
        </a:p>
      </dgm:t>
    </dgm:pt>
    <dgm:pt modelId="{2D1BD88D-B756-4C79-969F-480AE77D719A}">
      <dgm:prSet/>
      <dgm:spPr/>
      <dgm:t>
        <a:bodyPr/>
        <a:lstStyle/>
        <a:p>
          <a:r>
            <a:rPr lang="en-US" dirty="0" smtClean="0">
              <a:latin typeface="Arial"/>
              <a:cs typeface="Arial"/>
            </a:rPr>
            <a:t>ETS2</a:t>
          </a:r>
          <a:endParaRPr lang="en-US" dirty="0">
            <a:latin typeface="Arial"/>
            <a:cs typeface="Arial"/>
          </a:endParaRPr>
        </a:p>
      </dgm:t>
    </dgm:pt>
    <dgm:pt modelId="{60A1B7FD-6457-4A99-9F2A-E780005FB846}" type="parTrans" cxnId="{EBB3C7EB-8316-4A23-9111-A37552A1FC48}">
      <dgm:prSet/>
      <dgm:spPr/>
      <dgm:t>
        <a:bodyPr/>
        <a:lstStyle/>
        <a:p>
          <a:endParaRPr lang="en-US">
            <a:latin typeface="Arial"/>
            <a:cs typeface="Arial"/>
          </a:endParaRPr>
        </a:p>
      </dgm:t>
    </dgm:pt>
    <dgm:pt modelId="{290553E8-01D0-45EA-AA31-465EF33B5BFA}" type="sibTrans" cxnId="{EBB3C7EB-8316-4A23-9111-A37552A1FC48}">
      <dgm:prSet/>
      <dgm:spPr/>
      <dgm:t>
        <a:bodyPr/>
        <a:lstStyle/>
        <a:p>
          <a:endParaRPr lang="en-US">
            <a:latin typeface="Arial"/>
            <a:cs typeface="Arial"/>
          </a:endParaRPr>
        </a:p>
      </dgm:t>
    </dgm:pt>
    <dgm:pt modelId="{75F5104B-9180-4D23-A92F-F082AECEB0D7}">
      <dgm:prSet/>
      <dgm:spPr/>
      <dgm:t>
        <a:bodyPr/>
        <a:lstStyle/>
        <a:p>
          <a:r>
            <a:rPr lang="en-US" dirty="0" smtClean="0">
              <a:latin typeface="Arial"/>
              <a:cs typeface="Arial"/>
            </a:rPr>
            <a:t>PS1.A</a:t>
          </a:r>
        </a:p>
        <a:p>
          <a:r>
            <a:rPr lang="en-US" dirty="0" smtClean="0">
              <a:latin typeface="Arial"/>
              <a:cs typeface="Arial"/>
            </a:rPr>
            <a:t>PS1.B</a:t>
          </a:r>
        </a:p>
        <a:p>
          <a:r>
            <a:rPr lang="en-US" dirty="0" smtClean="0">
              <a:latin typeface="Arial"/>
              <a:cs typeface="Arial"/>
            </a:rPr>
            <a:t>PS1.C</a:t>
          </a:r>
          <a:endParaRPr lang="en-US" dirty="0">
            <a:latin typeface="Arial"/>
            <a:cs typeface="Arial"/>
          </a:endParaRPr>
        </a:p>
      </dgm:t>
    </dgm:pt>
    <dgm:pt modelId="{9431506D-A3CC-4011-9E8A-E17939500E49}" type="parTrans" cxnId="{C58FA026-210D-431C-829B-3A4AC39CB441}">
      <dgm:prSet/>
      <dgm:spPr/>
      <dgm:t>
        <a:bodyPr/>
        <a:lstStyle/>
        <a:p>
          <a:endParaRPr lang="en-US">
            <a:latin typeface="Arial"/>
            <a:cs typeface="Arial"/>
          </a:endParaRPr>
        </a:p>
      </dgm:t>
    </dgm:pt>
    <dgm:pt modelId="{E751710B-5B84-4ACE-BC1F-4AA8B76C4D8F}" type="sibTrans" cxnId="{C58FA026-210D-431C-829B-3A4AC39CB441}">
      <dgm:prSet/>
      <dgm:spPr/>
      <dgm:t>
        <a:bodyPr/>
        <a:lstStyle/>
        <a:p>
          <a:endParaRPr lang="en-US">
            <a:latin typeface="Arial"/>
            <a:cs typeface="Arial"/>
          </a:endParaRPr>
        </a:p>
      </dgm:t>
    </dgm:pt>
    <dgm:pt modelId="{492F5557-FA71-4C04-8F42-9BF8466ED4C4}">
      <dgm:prSet/>
      <dgm:spPr/>
      <dgm:t>
        <a:bodyPr/>
        <a:lstStyle/>
        <a:p>
          <a:r>
            <a:rPr lang="en-US" dirty="0" smtClean="0">
              <a:latin typeface="Arial"/>
              <a:cs typeface="Arial"/>
            </a:rPr>
            <a:t>PS2.A</a:t>
          </a:r>
        </a:p>
        <a:p>
          <a:r>
            <a:rPr lang="en-US" dirty="0" smtClean="0">
              <a:latin typeface="Arial"/>
              <a:cs typeface="Arial"/>
            </a:rPr>
            <a:t>PS2.B</a:t>
          </a:r>
        </a:p>
        <a:p>
          <a:r>
            <a:rPr lang="en-US" dirty="0" smtClean="0">
              <a:latin typeface="Arial"/>
              <a:cs typeface="Arial"/>
            </a:rPr>
            <a:t>PS2.C</a:t>
          </a:r>
          <a:endParaRPr lang="en-US" dirty="0">
            <a:latin typeface="Arial"/>
            <a:cs typeface="Arial"/>
          </a:endParaRPr>
        </a:p>
      </dgm:t>
    </dgm:pt>
    <dgm:pt modelId="{F9ED66E2-4E46-4E29-8BAC-CEA4CBA32B26}" type="parTrans" cxnId="{41FCC134-FB31-453E-8085-C7550074D49D}">
      <dgm:prSet/>
      <dgm:spPr/>
      <dgm:t>
        <a:bodyPr/>
        <a:lstStyle/>
        <a:p>
          <a:endParaRPr lang="en-US">
            <a:latin typeface="Arial"/>
            <a:cs typeface="Arial"/>
          </a:endParaRPr>
        </a:p>
      </dgm:t>
    </dgm:pt>
    <dgm:pt modelId="{E040F819-C48B-4145-80D0-96E818EAA46A}" type="sibTrans" cxnId="{41FCC134-FB31-453E-8085-C7550074D49D}">
      <dgm:prSet/>
      <dgm:spPr/>
      <dgm:t>
        <a:bodyPr/>
        <a:lstStyle/>
        <a:p>
          <a:endParaRPr lang="en-US">
            <a:latin typeface="Arial"/>
            <a:cs typeface="Arial"/>
          </a:endParaRPr>
        </a:p>
      </dgm:t>
    </dgm:pt>
    <dgm:pt modelId="{7314E4BD-D5F2-4E3C-85BB-A4D2158CDAB9}">
      <dgm:prSet/>
      <dgm:spPr/>
      <dgm:t>
        <a:bodyPr/>
        <a:lstStyle/>
        <a:p>
          <a:r>
            <a:rPr lang="en-US" dirty="0" smtClean="0">
              <a:latin typeface="Arial"/>
              <a:cs typeface="Arial"/>
            </a:rPr>
            <a:t>PS3.A</a:t>
          </a:r>
        </a:p>
        <a:p>
          <a:r>
            <a:rPr lang="en-US" dirty="0" smtClean="0">
              <a:latin typeface="Arial"/>
              <a:cs typeface="Arial"/>
            </a:rPr>
            <a:t>PS3.B</a:t>
          </a:r>
        </a:p>
        <a:p>
          <a:r>
            <a:rPr lang="en-US" dirty="0" smtClean="0">
              <a:latin typeface="Arial"/>
              <a:cs typeface="Arial"/>
            </a:rPr>
            <a:t>PS3.C</a:t>
          </a:r>
        </a:p>
        <a:p>
          <a:r>
            <a:rPr lang="en-US" dirty="0" smtClean="0">
              <a:latin typeface="Arial"/>
              <a:cs typeface="Arial"/>
            </a:rPr>
            <a:t>PS3.D</a:t>
          </a:r>
          <a:endParaRPr lang="en-US" dirty="0">
            <a:latin typeface="Arial"/>
            <a:cs typeface="Arial"/>
          </a:endParaRPr>
        </a:p>
      </dgm:t>
    </dgm:pt>
    <dgm:pt modelId="{D5CDA018-44F6-47FE-BC36-1CFE13536781}" type="parTrans" cxnId="{E106982F-6312-419C-AF4C-F34B9357C8F5}">
      <dgm:prSet/>
      <dgm:spPr/>
      <dgm:t>
        <a:bodyPr/>
        <a:lstStyle/>
        <a:p>
          <a:endParaRPr lang="en-US">
            <a:latin typeface="Arial"/>
            <a:cs typeface="Arial"/>
          </a:endParaRPr>
        </a:p>
      </dgm:t>
    </dgm:pt>
    <dgm:pt modelId="{7EF86A7B-FA50-46AE-AFA7-481C2BB4E7B5}" type="sibTrans" cxnId="{E106982F-6312-419C-AF4C-F34B9357C8F5}">
      <dgm:prSet/>
      <dgm:spPr/>
      <dgm:t>
        <a:bodyPr/>
        <a:lstStyle/>
        <a:p>
          <a:endParaRPr lang="en-US">
            <a:latin typeface="Arial"/>
            <a:cs typeface="Arial"/>
          </a:endParaRPr>
        </a:p>
      </dgm:t>
    </dgm:pt>
    <dgm:pt modelId="{FE1A616C-2369-4266-8117-2554A3A27E04}">
      <dgm:prSet/>
      <dgm:spPr/>
      <dgm:t>
        <a:bodyPr/>
        <a:lstStyle/>
        <a:p>
          <a:r>
            <a:rPr lang="en-US" dirty="0" smtClean="0">
              <a:latin typeface="Arial"/>
              <a:cs typeface="Arial"/>
            </a:rPr>
            <a:t>PS4.A</a:t>
          </a:r>
        </a:p>
        <a:p>
          <a:r>
            <a:rPr lang="en-US" dirty="0" smtClean="0">
              <a:latin typeface="Arial"/>
              <a:cs typeface="Arial"/>
            </a:rPr>
            <a:t>PS4.B</a:t>
          </a:r>
        </a:p>
        <a:p>
          <a:r>
            <a:rPr lang="en-US" dirty="0" smtClean="0">
              <a:latin typeface="Arial"/>
              <a:cs typeface="Arial"/>
            </a:rPr>
            <a:t>PS4.C</a:t>
          </a:r>
          <a:endParaRPr lang="en-US" dirty="0">
            <a:latin typeface="Arial"/>
            <a:cs typeface="Arial"/>
          </a:endParaRPr>
        </a:p>
      </dgm:t>
    </dgm:pt>
    <dgm:pt modelId="{4457B898-F9BD-4C45-80E6-07F7F9480380}" type="parTrans" cxnId="{498B695D-CFC3-4F6E-B137-6E8278A3823D}">
      <dgm:prSet/>
      <dgm:spPr/>
      <dgm:t>
        <a:bodyPr/>
        <a:lstStyle/>
        <a:p>
          <a:endParaRPr lang="en-US">
            <a:latin typeface="Arial"/>
            <a:cs typeface="Arial"/>
          </a:endParaRPr>
        </a:p>
      </dgm:t>
    </dgm:pt>
    <dgm:pt modelId="{1AF43A2E-276D-48EE-8D2C-62732DE0CBF5}" type="sibTrans" cxnId="{498B695D-CFC3-4F6E-B137-6E8278A3823D}">
      <dgm:prSet/>
      <dgm:spPr/>
      <dgm:t>
        <a:bodyPr/>
        <a:lstStyle/>
        <a:p>
          <a:endParaRPr lang="en-US">
            <a:latin typeface="Arial"/>
            <a:cs typeface="Arial"/>
          </a:endParaRPr>
        </a:p>
      </dgm:t>
    </dgm:pt>
    <dgm:pt modelId="{FB8A6037-2C44-48AB-8CD2-09EADE8C7099}">
      <dgm:prSet/>
      <dgm:spPr/>
      <dgm:t>
        <a:bodyPr/>
        <a:lstStyle/>
        <a:p>
          <a:r>
            <a:rPr lang="en-US" dirty="0" smtClean="0">
              <a:latin typeface="Arial"/>
              <a:cs typeface="Arial"/>
            </a:rPr>
            <a:t>LS1.A</a:t>
          </a:r>
        </a:p>
        <a:p>
          <a:r>
            <a:rPr lang="en-US" dirty="0" smtClean="0">
              <a:latin typeface="Arial"/>
              <a:cs typeface="Arial"/>
            </a:rPr>
            <a:t>LS1.B</a:t>
          </a:r>
        </a:p>
        <a:p>
          <a:r>
            <a:rPr lang="en-US" dirty="0" smtClean="0">
              <a:latin typeface="Arial"/>
              <a:cs typeface="Arial"/>
            </a:rPr>
            <a:t>LS1.C</a:t>
          </a:r>
        </a:p>
        <a:p>
          <a:r>
            <a:rPr lang="en-US" dirty="0" smtClean="0">
              <a:latin typeface="Arial"/>
              <a:cs typeface="Arial"/>
            </a:rPr>
            <a:t>LS1.D</a:t>
          </a:r>
          <a:endParaRPr lang="en-US" dirty="0">
            <a:latin typeface="Arial"/>
            <a:cs typeface="Arial"/>
          </a:endParaRPr>
        </a:p>
      </dgm:t>
    </dgm:pt>
    <dgm:pt modelId="{C7F1967C-B8AA-43C2-8B97-178E5943F3D3}" type="parTrans" cxnId="{81ADABC8-F5FC-42E4-8FB8-9F4F0072FAB2}">
      <dgm:prSet/>
      <dgm:spPr/>
      <dgm:t>
        <a:bodyPr/>
        <a:lstStyle/>
        <a:p>
          <a:endParaRPr lang="en-US">
            <a:latin typeface="Arial"/>
            <a:cs typeface="Arial"/>
          </a:endParaRPr>
        </a:p>
      </dgm:t>
    </dgm:pt>
    <dgm:pt modelId="{81AEF7AF-A61F-490F-A626-F435C8CA4DFF}" type="sibTrans" cxnId="{81ADABC8-F5FC-42E4-8FB8-9F4F0072FAB2}">
      <dgm:prSet/>
      <dgm:spPr/>
      <dgm:t>
        <a:bodyPr/>
        <a:lstStyle/>
        <a:p>
          <a:endParaRPr lang="en-US">
            <a:latin typeface="Arial"/>
            <a:cs typeface="Arial"/>
          </a:endParaRPr>
        </a:p>
      </dgm:t>
    </dgm:pt>
    <dgm:pt modelId="{FDB99131-7B7D-4454-8394-8EC312B7F302}">
      <dgm:prSet/>
      <dgm:spPr/>
      <dgm:t>
        <a:bodyPr/>
        <a:lstStyle/>
        <a:p>
          <a:r>
            <a:rPr lang="en-US" dirty="0" smtClean="0">
              <a:latin typeface="Arial"/>
              <a:cs typeface="Arial"/>
            </a:rPr>
            <a:t>LS2.A</a:t>
          </a:r>
        </a:p>
        <a:p>
          <a:r>
            <a:rPr lang="en-US" dirty="0" smtClean="0">
              <a:latin typeface="Arial"/>
              <a:cs typeface="Arial"/>
            </a:rPr>
            <a:t>LS2.B</a:t>
          </a:r>
        </a:p>
        <a:p>
          <a:r>
            <a:rPr lang="en-US" dirty="0" smtClean="0">
              <a:latin typeface="Arial"/>
              <a:cs typeface="Arial"/>
            </a:rPr>
            <a:t>LS2.C</a:t>
          </a:r>
        </a:p>
        <a:p>
          <a:r>
            <a:rPr lang="en-US" dirty="0" smtClean="0">
              <a:latin typeface="Arial"/>
              <a:cs typeface="Arial"/>
            </a:rPr>
            <a:t>LS2.D</a:t>
          </a:r>
          <a:endParaRPr lang="en-US" dirty="0">
            <a:latin typeface="Arial"/>
            <a:cs typeface="Arial"/>
          </a:endParaRPr>
        </a:p>
      </dgm:t>
    </dgm:pt>
    <dgm:pt modelId="{A51580ED-4DAA-4BCF-862B-1BB6B92CFF73}" type="parTrans" cxnId="{9E98578B-063F-4BDD-A371-883077F5B94A}">
      <dgm:prSet/>
      <dgm:spPr/>
      <dgm:t>
        <a:bodyPr/>
        <a:lstStyle/>
        <a:p>
          <a:endParaRPr lang="en-US">
            <a:latin typeface="Arial"/>
            <a:cs typeface="Arial"/>
          </a:endParaRPr>
        </a:p>
      </dgm:t>
    </dgm:pt>
    <dgm:pt modelId="{6F924745-2F91-42F3-A577-E58DE13896B7}" type="sibTrans" cxnId="{9E98578B-063F-4BDD-A371-883077F5B94A}">
      <dgm:prSet/>
      <dgm:spPr/>
      <dgm:t>
        <a:bodyPr/>
        <a:lstStyle/>
        <a:p>
          <a:endParaRPr lang="en-US">
            <a:latin typeface="Arial"/>
            <a:cs typeface="Arial"/>
          </a:endParaRPr>
        </a:p>
      </dgm:t>
    </dgm:pt>
    <dgm:pt modelId="{A37D6042-027D-4C95-B89D-B056D33CB69E}">
      <dgm:prSet/>
      <dgm:spPr/>
      <dgm:t>
        <a:bodyPr/>
        <a:lstStyle/>
        <a:p>
          <a:r>
            <a:rPr lang="en-US" dirty="0" smtClean="0">
              <a:latin typeface="Arial"/>
              <a:cs typeface="Arial"/>
            </a:rPr>
            <a:t>LS3.A</a:t>
          </a:r>
        </a:p>
        <a:p>
          <a:r>
            <a:rPr lang="en-US" dirty="0" smtClean="0">
              <a:latin typeface="Arial"/>
              <a:cs typeface="Arial"/>
            </a:rPr>
            <a:t>LS3.B</a:t>
          </a:r>
          <a:endParaRPr lang="en-US" dirty="0">
            <a:latin typeface="Arial"/>
            <a:cs typeface="Arial"/>
          </a:endParaRPr>
        </a:p>
      </dgm:t>
    </dgm:pt>
    <dgm:pt modelId="{63919BF6-942E-441C-8AF3-4D85FD2F4290}" type="parTrans" cxnId="{10D893C0-D589-4F93-BF61-CB00BFF2F755}">
      <dgm:prSet/>
      <dgm:spPr/>
      <dgm:t>
        <a:bodyPr/>
        <a:lstStyle/>
        <a:p>
          <a:endParaRPr lang="en-US">
            <a:latin typeface="Arial"/>
            <a:cs typeface="Arial"/>
          </a:endParaRPr>
        </a:p>
      </dgm:t>
    </dgm:pt>
    <dgm:pt modelId="{5E20C8F6-3105-48BC-9A5E-6913E5465E38}" type="sibTrans" cxnId="{10D893C0-D589-4F93-BF61-CB00BFF2F755}">
      <dgm:prSet/>
      <dgm:spPr/>
      <dgm:t>
        <a:bodyPr/>
        <a:lstStyle/>
        <a:p>
          <a:endParaRPr lang="en-US">
            <a:latin typeface="Arial"/>
            <a:cs typeface="Arial"/>
          </a:endParaRPr>
        </a:p>
      </dgm:t>
    </dgm:pt>
    <dgm:pt modelId="{1E16D7F4-899F-45B5-860A-29E32581F90E}">
      <dgm:prSet/>
      <dgm:spPr/>
      <dgm:t>
        <a:bodyPr/>
        <a:lstStyle/>
        <a:p>
          <a:r>
            <a:rPr lang="en-US" dirty="0" smtClean="0">
              <a:latin typeface="Arial"/>
              <a:cs typeface="Arial"/>
            </a:rPr>
            <a:t>LS4.A</a:t>
          </a:r>
        </a:p>
        <a:p>
          <a:r>
            <a:rPr lang="en-US" dirty="0" smtClean="0">
              <a:latin typeface="Arial"/>
              <a:cs typeface="Arial"/>
            </a:rPr>
            <a:t>LS4.B</a:t>
          </a:r>
        </a:p>
        <a:p>
          <a:r>
            <a:rPr lang="en-US" dirty="0" smtClean="0">
              <a:latin typeface="Arial"/>
              <a:cs typeface="Arial"/>
            </a:rPr>
            <a:t>LS4.C</a:t>
          </a:r>
        </a:p>
        <a:p>
          <a:r>
            <a:rPr lang="en-US" dirty="0" smtClean="0">
              <a:latin typeface="Arial"/>
              <a:cs typeface="Arial"/>
            </a:rPr>
            <a:t>LS4.D</a:t>
          </a:r>
          <a:endParaRPr lang="en-US" dirty="0">
            <a:latin typeface="Arial"/>
            <a:cs typeface="Arial"/>
          </a:endParaRPr>
        </a:p>
      </dgm:t>
    </dgm:pt>
    <dgm:pt modelId="{AF17793E-14C9-44D7-9100-6CB7C1683577}" type="parTrans" cxnId="{09F24313-2D8F-4E4F-910B-58214007D2CE}">
      <dgm:prSet/>
      <dgm:spPr/>
      <dgm:t>
        <a:bodyPr/>
        <a:lstStyle/>
        <a:p>
          <a:endParaRPr lang="en-US">
            <a:latin typeface="Arial"/>
            <a:cs typeface="Arial"/>
          </a:endParaRPr>
        </a:p>
      </dgm:t>
    </dgm:pt>
    <dgm:pt modelId="{0A1B7B35-7AA8-4846-A73E-89E1377228D4}" type="sibTrans" cxnId="{09F24313-2D8F-4E4F-910B-58214007D2CE}">
      <dgm:prSet/>
      <dgm:spPr/>
      <dgm:t>
        <a:bodyPr/>
        <a:lstStyle/>
        <a:p>
          <a:endParaRPr lang="en-US">
            <a:latin typeface="Arial"/>
            <a:cs typeface="Arial"/>
          </a:endParaRPr>
        </a:p>
      </dgm:t>
    </dgm:pt>
    <dgm:pt modelId="{48806FD8-980B-4AD0-883D-1C5F6CE08F44}">
      <dgm:prSet/>
      <dgm:spPr/>
      <dgm:t>
        <a:bodyPr/>
        <a:lstStyle/>
        <a:p>
          <a:r>
            <a:rPr lang="en-US" dirty="0" smtClean="0">
              <a:latin typeface="Arial"/>
              <a:cs typeface="Arial"/>
            </a:rPr>
            <a:t>ESS1.A</a:t>
          </a:r>
        </a:p>
        <a:p>
          <a:r>
            <a:rPr lang="en-US" dirty="0" smtClean="0">
              <a:latin typeface="Arial"/>
              <a:cs typeface="Arial"/>
            </a:rPr>
            <a:t>ESS1.B</a:t>
          </a:r>
        </a:p>
        <a:p>
          <a:r>
            <a:rPr lang="en-US" dirty="0" smtClean="0">
              <a:latin typeface="Arial"/>
              <a:cs typeface="Arial"/>
            </a:rPr>
            <a:t>ESS1.C</a:t>
          </a:r>
          <a:endParaRPr lang="en-US" dirty="0">
            <a:latin typeface="Arial"/>
            <a:cs typeface="Arial"/>
          </a:endParaRPr>
        </a:p>
      </dgm:t>
    </dgm:pt>
    <dgm:pt modelId="{56196E92-7A37-40AC-A196-B3AAF5A4F244}" type="parTrans" cxnId="{808DDFE8-D13F-4948-9AC2-444C16F430E8}">
      <dgm:prSet/>
      <dgm:spPr/>
      <dgm:t>
        <a:bodyPr/>
        <a:lstStyle/>
        <a:p>
          <a:endParaRPr lang="en-US">
            <a:latin typeface="Arial"/>
            <a:cs typeface="Arial"/>
          </a:endParaRPr>
        </a:p>
      </dgm:t>
    </dgm:pt>
    <dgm:pt modelId="{26017616-3359-42DF-B971-161FCDFDEF74}" type="sibTrans" cxnId="{808DDFE8-D13F-4948-9AC2-444C16F430E8}">
      <dgm:prSet/>
      <dgm:spPr/>
      <dgm:t>
        <a:bodyPr/>
        <a:lstStyle/>
        <a:p>
          <a:endParaRPr lang="en-US">
            <a:latin typeface="Arial"/>
            <a:cs typeface="Arial"/>
          </a:endParaRPr>
        </a:p>
      </dgm:t>
    </dgm:pt>
    <dgm:pt modelId="{ED96AC53-DC78-4E83-8942-D34CA8F0DA89}">
      <dgm:prSet/>
      <dgm:spPr/>
      <dgm:t>
        <a:bodyPr/>
        <a:lstStyle/>
        <a:p>
          <a:r>
            <a:rPr lang="en-US" dirty="0" smtClean="0">
              <a:latin typeface="Arial"/>
              <a:cs typeface="Arial"/>
            </a:rPr>
            <a:t>ESS2.A</a:t>
          </a:r>
        </a:p>
        <a:p>
          <a:r>
            <a:rPr lang="en-US" dirty="0" smtClean="0">
              <a:latin typeface="Arial"/>
              <a:cs typeface="Arial"/>
            </a:rPr>
            <a:t>ESS2.B</a:t>
          </a:r>
        </a:p>
        <a:p>
          <a:r>
            <a:rPr lang="en-US" dirty="0" smtClean="0">
              <a:latin typeface="Arial"/>
              <a:cs typeface="Arial"/>
            </a:rPr>
            <a:t>ESS2.C</a:t>
          </a:r>
        </a:p>
        <a:p>
          <a:r>
            <a:rPr lang="en-US" dirty="0" smtClean="0">
              <a:latin typeface="Arial"/>
              <a:cs typeface="Arial"/>
            </a:rPr>
            <a:t>ESS2.D</a:t>
          </a:r>
        </a:p>
        <a:p>
          <a:r>
            <a:rPr lang="en-US" dirty="0" smtClean="0">
              <a:latin typeface="Arial"/>
              <a:cs typeface="Arial"/>
            </a:rPr>
            <a:t>ESS2.E</a:t>
          </a:r>
          <a:endParaRPr lang="en-US" dirty="0">
            <a:latin typeface="Arial"/>
            <a:cs typeface="Arial"/>
          </a:endParaRPr>
        </a:p>
      </dgm:t>
    </dgm:pt>
    <dgm:pt modelId="{BA170108-99AB-450B-843B-8F54AD908870}" type="parTrans" cxnId="{BF9B1B21-80F5-4F9D-A392-7DEA06CAF0CD}">
      <dgm:prSet/>
      <dgm:spPr/>
      <dgm:t>
        <a:bodyPr/>
        <a:lstStyle/>
        <a:p>
          <a:endParaRPr lang="en-US">
            <a:latin typeface="Arial"/>
            <a:cs typeface="Arial"/>
          </a:endParaRPr>
        </a:p>
      </dgm:t>
    </dgm:pt>
    <dgm:pt modelId="{65A4AD30-06F4-41EA-BF9E-5D4515FFA8B9}" type="sibTrans" cxnId="{BF9B1B21-80F5-4F9D-A392-7DEA06CAF0CD}">
      <dgm:prSet/>
      <dgm:spPr/>
      <dgm:t>
        <a:bodyPr/>
        <a:lstStyle/>
        <a:p>
          <a:endParaRPr lang="en-US">
            <a:latin typeface="Arial"/>
            <a:cs typeface="Arial"/>
          </a:endParaRPr>
        </a:p>
      </dgm:t>
    </dgm:pt>
    <dgm:pt modelId="{B9B70396-5D07-4E69-9F2A-D33E36A88C39}">
      <dgm:prSet/>
      <dgm:spPr/>
      <dgm:t>
        <a:bodyPr/>
        <a:lstStyle/>
        <a:p>
          <a:r>
            <a:rPr lang="en-US" dirty="0" smtClean="0">
              <a:latin typeface="Arial"/>
              <a:cs typeface="Arial"/>
            </a:rPr>
            <a:t>ESS3.A</a:t>
          </a:r>
        </a:p>
        <a:p>
          <a:r>
            <a:rPr lang="en-US" dirty="0" smtClean="0">
              <a:latin typeface="Arial"/>
              <a:cs typeface="Arial"/>
            </a:rPr>
            <a:t>ESS3.B</a:t>
          </a:r>
        </a:p>
        <a:p>
          <a:r>
            <a:rPr lang="en-US" dirty="0" smtClean="0">
              <a:latin typeface="Arial"/>
              <a:cs typeface="Arial"/>
            </a:rPr>
            <a:t>ESS3.C</a:t>
          </a:r>
        </a:p>
        <a:p>
          <a:r>
            <a:rPr lang="en-US" dirty="0" smtClean="0">
              <a:latin typeface="Arial"/>
              <a:cs typeface="Arial"/>
            </a:rPr>
            <a:t>ESS3.D</a:t>
          </a:r>
          <a:endParaRPr lang="en-US" dirty="0">
            <a:latin typeface="Arial"/>
            <a:cs typeface="Arial"/>
          </a:endParaRPr>
        </a:p>
      </dgm:t>
    </dgm:pt>
    <dgm:pt modelId="{20E351E2-A4C6-41DA-A231-2D1D6411F74C}" type="parTrans" cxnId="{EDDC273E-0001-4A1F-A555-E73619D0780D}">
      <dgm:prSet/>
      <dgm:spPr/>
      <dgm:t>
        <a:bodyPr/>
        <a:lstStyle/>
        <a:p>
          <a:endParaRPr lang="en-US">
            <a:latin typeface="Arial"/>
            <a:cs typeface="Arial"/>
          </a:endParaRPr>
        </a:p>
      </dgm:t>
    </dgm:pt>
    <dgm:pt modelId="{52E57B15-08DA-496B-9D42-E55239A53E67}" type="sibTrans" cxnId="{EDDC273E-0001-4A1F-A555-E73619D0780D}">
      <dgm:prSet/>
      <dgm:spPr/>
      <dgm:t>
        <a:bodyPr/>
        <a:lstStyle/>
        <a:p>
          <a:endParaRPr lang="en-US">
            <a:latin typeface="Arial"/>
            <a:cs typeface="Arial"/>
          </a:endParaRPr>
        </a:p>
      </dgm:t>
    </dgm:pt>
    <dgm:pt modelId="{76D086C3-87E6-4CEC-AABE-7117E50F136C}">
      <dgm:prSet/>
      <dgm:spPr/>
      <dgm:t>
        <a:bodyPr/>
        <a:lstStyle/>
        <a:p>
          <a:r>
            <a:rPr lang="en-US" dirty="0" smtClean="0">
              <a:latin typeface="Arial"/>
              <a:cs typeface="Arial"/>
            </a:rPr>
            <a:t>ETS1.A</a:t>
          </a:r>
        </a:p>
        <a:p>
          <a:r>
            <a:rPr lang="en-US" dirty="0" smtClean="0">
              <a:latin typeface="Arial"/>
              <a:cs typeface="Arial"/>
            </a:rPr>
            <a:t>ETS1.B</a:t>
          </a:r>
        </a:p>
        <a:p>
          <a:r>
            <a:rPr lang="en-US" dirty="0" smtClean="0">
              <a:latin typeface="Arial"/>
              <a:cs typeface="Arial"/>
            </a:rPr>
            <a:t>ETS1.C</a:t>
          </a:r>
          <a:endParaRPr lang="en-US" dirty="0">
            <a:latin typeface="Arial"/>
            <a:cs typeface="Arial"/>
          </a:endParaRPr>
        </a:p>
      </dgm:t>
    </dgm:pt>
    <dgm:pt modelId="{D117A5F7-BC37-4BB0-9DF2-419E244F84B5}" type="parTrans" cxnId="{53C0AD31-E9C1-40BE-8D88-9240389777A2}">
      <dgm:prSet/>
      <dgm:spPr/>
      <dgm:t>
        <a:bodyPr/>
        <a:lstStyle/>
        <a:p>
          <a:endParaRPr lang="en-US">
            <a:latin typeface="Arial"/>
            <a:cs typeface="Arial"/>
          </a:endParaRPr>
        </a:p>
      </dgm:t>
    </dgm:pt>
    <dgm:pt modelId="{EC5FA669-F747-4AF6-AF22-AE41EFEFC508}" type="sibTrans" cxnId="{53C0AD31-E9C1-40BE-8D88-9240389777A2}">
      <dgm:prSet/>
      <dgm:spPr/>
      <dgm:t>
        <a:bodyPr/>
        <a:lstStyle/>
        <a:p>
          <a:endParaRPr lang="en-US">
            <a:latin typeface="Arial"/>
            <a:cs typeface="Arial"/>
          </a:endParaRPr>
        </a:p>
      </dgm:t>
    </dgm:pt>
    <dgm:pt modelId="{4355BEE5-C0CC-4C0B-B2C0-FA2D5CB0E3EC}">
      <dgm:prSet/>
      <dgm:spPr/>
      <dgm:t>
        <a:bodyPr/>
        <a:lstStyle/>
        <a:p>
          <a:r>
            <a:rPr lang="en-US" dirty="0" smtClean="0">
              <a:latin typeface="Arial"/>
              <a:cs typeface="Arial"/>
            </a:rPr>
            <a:t>ETS2.A</a:t>
          </a:r>
        </a:p>
        <a:p>
          <a:r>
            <a:rPr lang="en-US" dirty="0" smtClean="0">
              <a:latin typeface="Arial"/>
              <a:cs typeface="Arial"/>
            </a:rPr>
            <a:t>ETS2.B</a:t>
          </a:r>
          <a:endParaRPr lang="en-US" dirty="0">
            <a:latin typeface="Arial"/>
            <a:cs typeface="Arial"/>
          </a:endParaRPr>
        </a:p>
      </dgm:t>
    </dgm:pt>
    <dgm:pt modelId="{5BF831BD-32B2-42F4-9AF9-77EB71AF0E90}" type="parTrans" cxnId="{4A9A949B-1BEE-4E26-A8A4-D416A0479034}">
      <dgm:prSet/>
      <dgm:spPr/>
      <dgm:t>
        <a:bodyPr/>
        <a:lstStyle/>
        <a:p>
          <a:endParaRPr lang="en-US">
            <a:latin typeface="Arial"/>
            <a:cs typeface="Arial"/>
          </a:endParaRPr>
        </a:p>
      </dgm:t>
    </dgm:pt>
    <dgm:pt modelId="{7B839859-D974-47A8-BF09-EDCBA96CD796}" type="sibTrans" cxnId="{4A9A949B-1BEE-4E26-A8A4-D416A0479034}">
      <dgm:prSet/>
      <dgm:spPr/>
      <dgm:t>
        <a:bodyPr/>
        <a:lstStyle/>
        <a:p>
          <a:endParaRPr lang="en-US">
            <a:latin typeface="Arial"/>
            <a:cs typeface="Arial"/>
          </a:endParaRPr>
        </a:p>
      </dgm:t>
    </dgm:pt>
    <dgm:pt modelId="{53718918-FAEF-4FCF-831B-DA46B0351EE2}" type="pres">
      <dgm:prSet presAssocID="{6D40A942-DF3F-431D-AD6D-126034DF5B7B}" presName="Name0" presStyleCnt="0">
        <dgm:presLayoutVars>
          <dgm:chPref val="1"/>
          <dgm:dir/>
          <dgm:animOne val="branch"/>
          <dgm:animLvl val="lvl"/>
          <dgm:resizeHandles/>
        </dgm:presLayoutVars>
      </dgm:prSet>
      <dgm:spPr/>
      <dgm:t>
        <a:bodyPr/>
        <a:lstStyle/>
        <a:p>
          <a:endParaRPr lang="en-US"/>
        </a:p>
      </dgm:t>
    </dgm:pt>
    <dgm:pt modelId="{BB274FBB-9A96-410F-AE10-2DD6427B6981}" type="pres">
      <dgm:prSet presAssocID="{2B968DD3-FFC7-41B9-9C1F-EF23799E97E2}" presName="vertOne" presStyleCnt="0"/>
      <dgm:spPr/>
      <dgm:t>
        <a:bodyPr/>
        <a:lstStyle/>
        <a:p>
          <a:endParaRPr lang="en-US"/>
        </a:p>
      </dgm:t>
    </dgm:pt>
    <dgm:pt modelId="{892659D2-E90F-4EDC-AC1B-431C2CB0473A}" type="pres">
      <dgm:prSet presAssocID="{2B968DD3-FFC7-41B9-9C1F-EF23799E97E2}" presName="txOne" presStyleLbl="node0" presStyleIdx="0" presStyleCnt="1">
        <dgm:presLayoutVars>
          <dgm:chPref val="3"/>
        </dgm:presLayoutVars>
      </dgm:prSet>
      <dgm:spPr/>
      <dgm:t>
        <a:bodyPr/>
        <a:lstStyle/>
        <a:p>
          <a:endParaRPr lang="en-US"/>
        </a:p>
      </dgm:t>
    </dgm:pt>
    <dgm:pt modelId="{3A539E0D-9691-40AB-84ED-C128CBE4BF63}" type="pres">
      <dgm:prSet presAssocID="{2B968DD3-FFC7-41B9-9C1F-EF23799E97E2}" presName="parTransOne" presStyleCnt="0"/>
      <dgm:spPr/>
      <dgm:t>
        <a:bodyPr/>
        <a:lstStyle/>
        <a:p>
          <a:endParaRPr lang="en-US"/>
        </a:p>
      </dgm:t>
    </dgm:pt>
    <dgm:pt modelId="{A8CE28A9-5722-4CB1-A192-5578FE464E82}" type="pres">
      <dgm:prSet presAssocID="{2B968DD3-FFC7-41B9-9C1F-EF23799E97E2}" presName="horzOne" presStyleCnt="0"/>
      <dgm:spPr/>
      <dgm:t>
        <a:bodyPr/>
        <a:lstStyle/>
        <a:p>
          <a:endParaRPr lang="en-US"/>
        </a:p>
      </dgm:t>
    </dgm:pt>
    <dgm:pt modelId="{7FDC9231-03C7-4964-AD77-2C6F0F1D1D51}" type="pres">
      <dgm:prSet presAssocID="{181843B2-5C26-4A6B-ACF4-BA94E087403E}" presName="vertTwo" presStyleCnt="0"/>
      <dgm:spPr/>
      <dgm:t>
        <a:bodyPr/>
        <a:lstStyle/>
        <a:p>
          <a:endParaRPr lang="en-US"/>
        </a:p>
      </dgm:t>
    </dgm:pt>
    <dgm:pt modelId="{24DC2436-7CF5-483F-92D9-CBDAD08BFE96}" type="pres">
      <dgm:prSet presAssocID="{181843B2-5C26-4A6B-ACF4-BA94E087403E}" presName="txTwo" presStyleLbl="node2" presStyleIdx="0" presStyleCnt="4">
        <dgm:presLayoutVars>
          <dgm:chPref val="3"/>
        </dgm:presLayoutVars>
      </dgm:prSet>
      <dgm:spPr/>
      <dgm:t>
        <a:bodyPr/>
        <a:lstStyle/>
        <a:p>
          <a:endParaRPr lang="en-US"/>
        </a:p>
      </dgm:t>
    </dgm:pt>
    <dgm:pt modelId="{64825E72-8EF0-42A6-8A14-3F5CB098A971}" type="pres">
      <dgm:prSet presAssocID="{181843B2-5C26-4A6B-ACF4-BA94E087403E}" presName="parTransTwo" presStyleCnt="0"/>
      <dgm:spPr/>
      <dgm:t>
        <a:bodyPr/>
        <a:lstStyle/>
        <a:p>
          <a:endParaRPr lang="en-US"/>
        </a:p>
      </dgm:t>
    </dgm:pt>
    <dgm:pt modelId="{FE142276-A167-40B6-AA78-C70540E05A07}" type="pres">
      <dgm:prSet presAssocID="{181843B2-5C26-4A6B-ACF4-BA94E087403E}" presName="horzTwo" presStyleCnt="0"/>
      <dgm:spPr/>
      <dgm:t>
        <a:bodyPr/>
        <a:lstStyle/>
        <a:p>
          <a:endParaRPr lang="en-US"/>
        </a:p>
      </dgm:t>
    </dgm:pt>
    <dgm:pt modelId="{32AE648C-0FB1-4728-98F4-EB9A8CC1D93B}" type="pres">
      <dgm:prSet presAssocID="{81EB024A-AD28-43F8-89E6-2D3AA2776536}" presName="vertThree" presStyleCnt="0"/>
      <dgm:spPr/>
      <dgm:t>
        <a:bodyPr/>
        <a:lstStyle/>
        <a:p>
          <a:endParaRPr lang="en-US"/>
        </a:p>
      </dgm:t>
    </dgm:pt>
    <dgm:pt modelId="{0B5A576F-EA85-46B8-89B5-5780FF690B6F}" type="pres">
      <dgm:prSet presAssocID="{81EB024A-AD28-43F8-89E6-2D3AA2776536}" presName="txThree" presStyleLbl="node3" presStyleIdx="0" presStyleCnt="13">
        <dgm:presLayoutVars>
          <dgm:chPref val="3"/>
        </dgm:presLayoutVars>
      </dgm:prSet>
      <dgm:spPr/>
      <dgm:t>
        <a:bodyPr/>
        <a:lstStyle/>
        <a:p>
          <a:endParaRPr lang="en-US"/>
        </a:p>
      </dgm:t>
    </dgm:pt>
    <dgm:pt modelId="{DF1B1594-5665-441E-A130-FA207C126DAE}" type="pres">
      <dgm:prSet presAssocID="{81EB024A-AD28-43F8-89E6-2D3AA2776536}" presName="parTransThree" presStyleCnt="0"/>
      <dgm:spPr/>
      <dgm:t>
        <a:bodyPr/>
        <a:lstStyle/>
        <a:p>
          <a:endParaRPr lang="en-US"/>
        </a:p>
      </dgm:t>
    </dgm:pt>
    <dgm:pt modelId="{10EC84FC-2DCC-4383-A2B5-3668418C799E}" type="pres">
      <dgm:prSet presAssocID="{81EB024A-AD28-43F8-89E6-2D3AA2776536}" presName="horzThree" presStyleCnt="0"/>
      <dgm:spPr/>
      <dgm:t>
        <a:bodyPr/>
        <a:lstStyle/>
        <a:p>
          <a:endParaRPr lang="en-US"/>
        </a:p>
      </dgm:t>
    </dgm:pt>
    <dgm:pt modelId="{5A2209DD-A4AE-4163-8480-F4C081CE151E}" type="pres">
      <dgm:prSet presAssocID="{75F5104B-9180-4D23-A92F-F082AECEB0D7}" presName="vertFour" presStyleCnt="0">
        <dgm:presLayoutVars>
          <dgm:chPref val="3"/>
        </dgm:presLayoutVars>
      </dgm:prSet>
      <dgm:spPr/>
      <dgm:t>
        <a:bodyPr/>
        <a:lstStyle/>
        <a:p>
          <a:endParaRPr lang="en-US"/>
        </a:p>
      </dgm:t>
    </dgm:pt>
    <dgm:pt modelId="{F9F584D9-F22F-4775-9E82-7EA2D2EAA572}" type="pres">
      <dgm:prSet presAssocID="{75F5104B-9180-4D23-A92F-F082AECEB0D7}" presName="txFour" presStyleLbl="node4" presStyleIdx="0" presStyleCnt="13">
        <dgm:presLayoutVars>
          <dgm:chPref val="3"/>
        </dgm:presLayoutVars>
      </dgm:prSet>
      <dgm:spPr/>
      <dgm:t>
        <a:bodyPr/>
        <a:lstStyle/>
        <a:p>
          <a:endParaRPr lang="en-US"/>
        </a:p>
      </dgm:t>
    </dgm:pt>
    <dgm:pt modelId="{3A9B19A7-6BEF-4E6D-8CDF-7E82302A4EE1}" type="pres">
      <dgm:prSet presAssocID="{75F5104B-9180-4D23-A92F-F082AECEB0D7}" presName="horzFour" presStyleCnt="0"/>
      <dgm:spPr/>
      <dgm:t>
        <a:bodyPr/>
        <a:lstStyle/>
        <a:p>
          <a:endParaRPr lang="en-US"/>
        </a:p>
      </dgm:t>
    </dgm:pt>
    <dgm:pt modelId="{8120A7D8-FF56-4867-BD5C-8618CB0E2B4E}" type="pres">
      <dgm:prSet presAssocID="{F9BDDEC3-A859-41E2-BCFF-3C7152A97D9B}" presName="sibSpaceThree" presStyleCnt="0"/>
      <dgm:spPr/>
      <dgm:t>
        <a:bodyPr/>
        <a:lstStyle/>
        <a:p>
          <a:endParaRPr lang="en-US"/>
        </a:p>
      </dgm:t>
    </dgm:pt>
    <dgm:pt modelId="{80C6207F-0911-41CE-8667-5CF7492E65ED}" type="pres">
      <dgm:prSet presAssocID="{9AE6D772-F49C-462E-822C-6A22EA45D49A}" presName="vertThree" presStyleCnt="0"/>
      <dgm:spPr/>
      <dgm:t>
        <a:bodyPr/>
        <a:lstStyle/>
        <a:p>
          <a:endParaRPr lang="en-US"/>
        </a:p>
      </dgm:t>
    </dgm:pt>
    <dgm:pt modelId="{16E1E3A6-23D8-4926-9F3D-9162ED074D5F}" type="pres">
      <dgm:prSet presAssocID="{9AE6D772-F49C-462E-822C-6A22EA45D49A}" presName="txThree" presStyleLbl="node3" presStyleIdx="1" presStyleCnt="13">
        <dgm:presLayoutVars>
          <dgm:chPref val="3"/>
        </dgm:presLayoutVars>
      </dgm:prSet>
      <dgm:spPr/>
      <dgm:t>
        <a:bodyPr/>
        <a:lstStyle/>
        <a:p>
          <a:endParaRPr lang="en-US"/>
        </a:p>
      </dgm:t>
    </dgm:pt>
    <dgm:pt modelId="{9E76F7A0-F049-474B-AD20-A57EEC172937}" type="pres">
      <dgm:prSet presAssocID="{9AE6D772-F49C-462E-822C-6A22EA45D49A}" presName="parTransThree" presStyleCnt="0"/>
      <dgm:spPr/>
      <dgm:t>
        <a:bodyPr/>
        <a:lstStyle/>
        <a:p>
          <a:endParaRPr lang="en-US"/>
        </a:p>
      </dgm:t>
    </dgm:pt>
    <dgm:pt modelId="{26ABCCE2-FE8A-4064-BC9A-DE7C01C7CD37}" type="pres">
      <dgm:prSet presAssocID="{9AE6D772-F49C-462E-822C-6A22EA45D49A}" presName="horzThree" presStyleCnt="0"/>
      <dgm:spPr/>
      <dgm:t>
        <a:bodyPr/>
        <a:lstStyle/>
        <a:p>
          <a:endParaRPr lang="en-US"/>
        </a:p>
      </dgm:t>
    </dgm:pt>
    <dgm:pt modelId="{0D75A712-C651-48BA-847C-D080520748F1}" type="pres">
      <dgm:prSet presAssocID="{492F5557-FA71-4C04-8F42-9BF8466ED4C4}" presName="vertFour" presStyleCnt="0">
        <dgm:presLayoutVars>
          <dgm:chPref val="3"/>
        </dgm:presLayoutVars>
      </dgm:prSet>
      <dgm:spPr/>
      <dgm:t>
        <a:bodyPr/>
        <a:lstStyle/>
        <a:p>
          <a:endParaRPr lang="en-US"/>
        </a:p>
      </dgm:t>
    </dgm:pt>
    <dgm:pt modelId="{855A4183-2E77-4F44-8FCD-B47A52C1E95E}" type="pres">
      <dgm:prSet presAssocID="{492F5557-FA71-4C04-8F42-9BF8466ED4C4}" presName="txFour" presStyleLbl="node4" presStyleIdx="1" presStyleCnt="13">
        <dgm:presLayoutVars>
          <dgm:chPref val="3"/>
        </dgm:presLayoutVars>
      </dgm:prSet>
      <dgm:spPr/>
      <dgm:t>
        <a:bodyPr/>
        <a:lstStyle/>
        <a:p>
          <a:endParaRPr lang="en-US"/>
        </a:p>
      </dgm:t>
    </dgm:pt>
    <dgm:pt modelId="{CAA807D1-5E9B-43BD-8C61-0A0BEBFAE23F}" type="pres">
      <dgm:prSet presAssocID="{492F5557-FA71-4C04-8F42-9BF8466ED4C4}" presName="horzFour" presStyleCnt="0"/>
      <dgm:spPr/>
      <dgm:t>
        <a:bodyPr/>
        <a:lstStyle/>
        <a:p>
          <a:endParaRPr lang="en-US"/>
        </a:p>
      </dgm:t>
    </dgm:pt>
    <dgm:pt modelId="{67330A69-4DFF-471D-92DB-6F5E561272F4}" type="pres">
      <dgm:prSet presAssocID="{137BDE4F-B20A-4790-8369-6D6B33FC4D77}" presName="sibSpaceThree" presStyleCnt="0"/>
      <dgm:spPr/>
      <dgm:t>
        <a:bodyPr/>
        <a:lstStyle/>
        <a:p>
          <a:endParaRPr lang="en-US"/>
        </a:p>
      </dgm:t>
    </dgm:pt>
    <dgm:pt modelId="{A5D520D5-A1E2-4CF9-940B-09126FEF4F69}" type="pres">
      <dgm:prSet presAssocID="{E1B37D91-89B5-479C-966F-92514BA40B57}" presName="vertThree" presStyleCnt="0"/>
      <dgm:spPr/>
      <dgm:t>
        <a:bodyPr/>
        <a:lstStyle/>
        <a:p>
          <a:endParaRPr lang="en-US"/>
        </a:p>
      </dgm:t>
    </dgm:pt>
    <dgm:pt modelId="{808369BB-B5CE-41DA-AFBD-0556552DA460}" type="pres">
      <dgm:prSet presAssocID="{E1B37D91-89B5-479C-966F-92514BA40B57}" presName="txThree" presStyleLbl="node3" presStyleIdx="2" presStyleCnt="13">
        <dgm:presLayoutVars>
          <dgm:chPref val="3"/>
        </dgm:presLayoutVars>
      </dgm:prSet>
      <dgm:spPr/>
      <dgm:t>
        <a:bodyPr/>
        <a:lstStyle/>
        <a:p>
          <a:endParaRPr lang="en-US"/>
        </a:p>
      </dgm:t>
    </dgm:pt>
    <dgm:pt modelId="{73708EF5-C5D2-41FC-9EC1-031C174D2F22}" type="pres">
      <dgm:prSet presAssocID="{E1B37D91-89B5-479C-966F-92514BA40B57}" presName="parTransThree" presStyleCnt="0"/>
      <dgm:spPr/>
      <dgm:t>
        <a:bodyPr/>
        <a:lstStyle/>
        <a:p>
          <a:endParaRPr lang="en-US"/>
        </a:p>
      </dgm:t>
    </dgm:pt>
    <dgm:pt modelId="{12322BCA-7504-4EDF-BDF6-2924E393ADFC}" type="pres">
      <dgm:prSet presAssocID="{E1B37D91-89B5-479C-966F-92514BA40B57}" presName="horzThree" presStyleCnt="0"/>
      <dgm:spPr/>
      <dgm:t>
        <a:bodyPr/>
        <a:lstStyle/>
        <a:p>
          <a:endParaRPr lang="en-US"/>
        </a:p>
      </dgm:t>
    </dgm:pt>
    <dgm:pt modelId="{22AEBAD2-7C80-43BF-8160-0C3E753F3513}" type="pres">
      <dgm:prSet presAssocID="{7314E4BD-D5F2-4E3C-85BB-A4D2158CDAB9}" presName="vertFour" presStyleCnt="0">
        <dgm:presLayoutVars>
          <dgm:chPref val="3"/>
        </dgm:presLayoutVars>
      </dgm:prSet>
      <dgm:spPr/>
      <dgm:t>
        <a:bodyPr/>
        <a:lstStyle/>
        <a:p>
          <a:endParaRPr lang="en-US"/>
        </a:p>
      </dgm:t>
    </dgm:pt>
    <dgm:pt modelId="{6E00582B-8DE8-4D63-9B89-7E824AAB88FA}" type="pres">
      <dgm:prSet presAssocID="{7314E4BD-D5F2-4E3C-85BB-A4D2158CDAB9}" presName="txFour" presStyleLbl="node4" presStyleIdx="2" presStyleCnt="13">
        <dgm:presLayoutVars>
          <dgm:chPref val="3"/>
        </dgm:presLayoutVars>
      </dgm:prSet>
      <dgm:spPr/>
      <dgm:t>
        <a:bodyPr/>
        <a:lstStyle/>
        <a:p>
          <a:endParaRPr lang="en-US"/>
        </a:p>
      </dgm:t>
    </dgm:pt>
    <dgm:pt modelId="{4AD0DE3D-2422-49D6-8D11-B1A962F69393}" type="pres">
      <dgm:prSet presAssocID="{7314E4BD-D5F2-4E3C-85BB-A4D2158CDAB9}" presName="horzFour" presStyleCnt="0"/>
      <dgm:spPr/>
      <dgm:t>
        <a:bodyPr/>
        <a:lstStyle/>
        <a:p>
          <a:endParaRPr lang="en-US"/>
        </a:p>
      </dgm:t>
    </dgm:pt>
    <dgm:pt modelId="{8105C4F2-2641-4534-AAED-59F7A0DCC3E0}" type="pres">
      <dgm:prSet presAssocID="{10589FB3-3EC3-45A8-867A-A503BF37FD7C}" presName="sibSpaceThree" presStyleCnt="0"/>
      <dgm:spPr/>
      <dgm:t>
        <a:bodyPr/>
        <a:lstStyle/>
        <a:p>
          <a:endParaRPr lang="en-US"/>
        </a:p>
      </dgm:t>
    </dgm:pt>
    <dgm:pt modelId="{C1636631-A77C-48A5-B38C-BDDA20CEBE20}" type="pres">
      <dgm:prSet presAssocID="{73CA2AC8-9435-4DC4-A48C-F5AC8A126026}" presName="vertThree" presStyleCnt="0"/>
      <dgm:spPr/>
      <dgm:t>
        <a:bodyPr/>
        <a:lstStyle/>
        <a:p>
          <a:endParaRPr lang="en-US"/>
        </a:p>
      </dgm:t>
    </dgm:pt>
    <dgm:pt modelId="{08AF3B5C-F55A-450D-B110-7DC823DF97F6}" type="pres">
      <dgm:prSet presAssocID="{73CA2AC8-9435-4DC4-A48C-F5AC8A126026}" presName="txThree" presStyleLbl="node3" presStyleIdx="3" presStyleCnt="13">
        <dgm:presLayoutVars>
          <dgm:chPref val="3"/>
        </dgm:presLayoutVars>
      </dgm:prSet>
      <dgm:spPr/>
      <dgm:t>
        <a:bodyPr/>
        <a:lstStyle/>
        <a:p>
          <a:endParaRPr lang="en-US"/>
        </a:p>
      </dgm:t>
    </dgm:pt>
    <dgm:pt modelId="{453D1FF6-DE7C-4C20-A29F-AC64BA0B6358}" type="pres">
      <dgm:prSet presAssocID="{73CA2AC8-9435-4DC4-A48C-F5AC8A126026}" presName="parTransThree" presStyleCnt="0"/>
      <dgm:spPr/>
      <dgm:t>
        <a:bodyPr/>
        <a:lstStyle/>
        <a:p>
          <a:endParaRPr lang="en-US"/>
        </a:p>
      </dgm:t>
    </dgm:pt>
    <dgm:pt modelId="{228F658F-3159-430F-ACF3-39CF278540A3}" type="pres">
      <dgm:prSet presAssocID="{73CA2AC8-9435-4DC4-A48C-F5AC8A126026}" presName="horzThree" presStyleCnt="0"/>
      <dgm:spPr/>
      <dgm:t>
        <a:bodyPr/>
        <a:lstStyle/>
        <a:p>
          <a:endParaRPr lang="en-US"/>
        </a:p>
      </dgm:t>
    </dgm:pt>
    <dgm:pt modelId="{4060C794-53C5-4198-BB35-6836B6F6D98D}" type="pres">
      <dgm:prSet presAssocID="{FE1A616C-2369-4266-8117-2554A3A27E04}" presName="vertFour" presStyleCnt="0">
        <dgm:presLayoutVars>
          <dgm:chPref val="3"/>
        </dgm:presLayoutVars>
      </dgm:prSet>
      <dgm:spPr/>
      <dgm:t>
        <a:bodyPr/>
        <a:lstStyle/>
        <a:p>
          <a:endParaRPr lang="en-US"/>
        </a:p>
      </dgm:t>
    </dgm:pt>
    <dgm:pt modelId="{B2C2F0E4-8DB6-4F24-9557-A38F6A4F277E}" type="pres">
      <dgm:prSet presAssocID="{FE1A616C-2369-4266-8117-2554A3A27E04}" presName="txFour" presStyleLbl="node4" presStyleIdx="3" presStyleCnt="13">
        <dgm:presLayoutVars>
          <dgm:chPref val="3"/>
        </dgm:presLayoutVars>
      </dgm:prSet>
      <dgm:spPr/>
      <dgm:t>
        <a:bodyPr/>
        <a:lstStyle/>
        <a:p>
          <a:endParaRPr lang="en-US"/>
        </a:p>
      </dgm:t>
    </dgm:pt>
    <dgm:pt modelId="{75684682-9122-4CE9-95FD-99A687CA68B4}" type="pres">
      <dgm:prSet presAssocID="{FE1A616C-2369-4266-8117-2554A3A27E04}" presName="horzFour" presStyleCnt="0"/>
      <dgm:spPr/>
      <dgm:t>
        <a:bodyPr/>
        <a:lstStyle/>
        <a:p>
          <a:endParaRPr lang="en-US"/>
        </a:p>
      </dgm:t>
    </dgm:pt>
    <dgm:pt modelId="{ECA49E91-CA81-46C4-865D-C947932E8CC1}" type="pres">
      <dgm:prSet presAssocID="{7960C192-9999-4ABC-B7D2-C40525C98F78}" presName="sibSpaceTwo" presStyleCnt="0"/>
      <dgm:spPr/>
      <dgm:t>
        <a:bodyPr/>
        <a:lstStyle/>
        <a:p>
          <a:endParaRPr lang="en-US"/>
        </a:p>
      </dgm:t>
    </dgm:pt>
    <dgm:pt modelId="{3B98096B-A250-4FCB-B0C8-2627B69A5412}" type="pres">
      <dgm:prSet presAssocID="{E01C21B8-632B-4168-BB5A-9BB1B9861D46}" presName="vertTwo" presStyleCnt="0"/>
      <dgm:spPr/>
      <dgm:t>
        <a:bodyPr/>
        <a:lstStyle/>
        <a:p>
          <a:endParaRPr lang="en-US"/>
        </a:p>
      </dgm:t>
    </dgm:pt>
    <dgm:pt modelId="{0DCA7ED2-DA68-49E2-B69E-213CC8E8D926}" type="pres">
      <dgm:prSet presAssocID="{E01C21B8-632B-4168-BB5A-9BB1B9861D46}" presName="txTwo" presStyleLbl="node2" presStyleIdx="1" presStyleCnt="4">
        <dgm:presLayoutVars>
          <dgm:chPref val="3"/>
        </dgm:presLayoutVars>
      </dgm:prSet>
      <dgm:spPr/>
      <dgm:t>
        <a:bodyPr/>
        <a:lstStyle/>
        <a:p>
          <a:endParaRPr lang="en-US"/>
        </a:p>
      </dgm:t>
    </dgm:pt>
    <dgm:pt modelId="{05B12614-BAFE-4584-A986-37F9D7975205}" type="pres">
      <dgm:prSet presAssocID="{E01C21B8-632B-4168-BB5A-9BB1B9861D46}" presName="parTransTwo" presStyleCnt="0"/>
      <dgm:spPr/>
      <dgm:t>
        <a:bodyPr/>
        <a:lstStyle/>
        <a:p>
          <a:endParaRPr lang="en-US"/>
        </a:p>
      </dgm:t>
    </dgm:pt>
    <dgm:pt modelId="{A93C0515-0969-45D3-8308-B0967AE3FF9D}" type="pres">
      <dgm:prSet presAssocID="{E01C21B8-632B-4168-BB5A-9BB1B9861D46}" presName="horzTwo" presStyleCnt="0"/>
      <dgm:spPr/>
      <dgm:t>
        <a:bodyPr/>
        <a:lstStyle/>
        <a:p>
          <a:endParaRPr lang="en-US"/>
        </a:p>
      </dgm:t>
    </dgm:pt>
    <dgm:pt modelId="{3CAB4260-04D5-4926-8026-2E4C9DA06418}" type="pres">
      <dgm:prSet presAssocID="{D3EA79FE-EC84-4A4E-B9EB-EEF1C693E003}" presName="vertThree" presStyleCnt="0"/>
      <dgm:spPr/>
      <dgm:t>
        <a:bodyPr/>
        <a:lstStyle/>
        <a:p>
          <a:endParaRPr lang="en-US"/>
        </a:p>
      </dgm:t>
    </dgm:pt>
    <dgm:pt modelId="{FDB864E3-4B54-4EDD-AA1D-0AEF5A05C9FB}" type="pres">
      <dgm:prSet presAssocID="{D3EA79FE-EC84-4A4E-B9EB-EEF1C693E003}" presName="txThree" presStyleLbl="node3" presStyleIdx="4" presStyleCnt="13">
        <dgm:presLayoutVars>
          <dgm:chPref val="3"/>
        </dgm:presLayoutVars>
      </dgm:prSet>
      <dgm:spPr/>
      <dgm:t>
        <a:bodyPr/>
        <a:lstStyle/>
        <a:p>
          <a:endParaRPr lang="en-US"/>
        </a:p>
      </dgm:t>
    </dgm:pt>
    <dgm:pt modelId="{55FDD2E1-98E0-4016-9F24-E8EA88865E52}" type="pres">
      <dgm:prSet presAssocID="{D3EA79FE-EC84-4A4E-B9EB-EEF1C693E003}" presName="parTransThree" presStyleCnt="0"/>
      <dgm:spPr/>
      <dgm:t>
        <a:bodyPr/>
        <a:lstStyle/>
        <a:p>
          <a:endParaRPr lang="en-US"/>
        </a:p>
      </dgm:t>
    </dgm:pt>
    <dgm:pt modelId="{DFC2C7C1-DC30-49E1-9600-F742551DF9C1}" type="pres">
      <dgm:prSet presAssocID="{D3EA79FE-EC84-4A4E-B9EB-EEF1C693E003}" presName="horzThree" presStyleCnt="0"/>
      <dgm:spPr/>
      <dgm:t>
        <a:bodyPr/>
        <a:lstStyle/>
        <a:p>
          <a:endParaRPr lang="en-US"/>
        </a:p>
      </dgm:t>
    </dgm:pt>
    <dgm:pt modelId="{F296A9F2-A391-4371-BFBE-E60A6BCBF0E7}" type="pres">
      <dgm:prSet presAssocID="{FB8A6037-2C44-48AB-8CD2-09EADE8C7099}" presName="vertFour" presStyleCnt="0">
        <dgm:presLayoutVars>
          <dgm:chPref val="3"/>
        </dgm:presLayoutVars>
      </dgm:prSet>
      <dgm:spPr/>
      <dgm:t>
        <a:bodyPr/>
        <a:lstStyle/>
        <a:p>
          <a:endParaRPr lang="en-US"/>
        </a:p>
      </dgm:t>
    </dgm:pt>
    <dgm:pt modelId="{13C66842-E9BE-41BB-ABAB-CFF7393CF416}" type="pres">
      <dgm:prSet presAssocID="{FB8A6037-2C44-48AB-8CD2-09EADE8C7099}" presName="txFour" presStyleLbl="node4" presStyleIdx="4" presStyleCnt="13">
        <dgm:presLayoutVars>
          <dgm:chPref val="3"/>
        </dgm:presLayoutVars>
      </dgm:prSet>
      <dgm:spPr/>
      <dgm:t>
        <a:bodyPr/>
        <a:lstStyle/>
        <a:p>
          <a:endParaRPr lang="en-US"/>
        </a:p>
      </dgm:t>
    </dgm:pt>
    <dgm:pt modelId="{C50D5C43-CAE4-4894-AC49-D0EDFC876C95}" type="pres">
      <dgm:prSet presAssocID="{FB8A6037-2C44-48AB-8CD2-09EADE8C7099}" presName="horzFour" presStyleCnt="0"/>
      <dgm:spPr/>
      <dgm:t>
        <a:bodyPr/>
        <a:lstStyle/>
        <a:p>
          <a:endParaRPr lang="en-US"/>
        </a:p>
      </dgm:t>
    </dgm:pt>
    <dgm:pt modelId="{87AF7942-512E-4929-AF17-AED6544A37FC}" type="pres">
      <dgm:prSet presAssocID="{EFBD45B6-44AD-4B9D-9E85-9A7A9CB246F5}" presName="sibSpaceThree" presStyleCnt="0"/>
      <dgm:spPr/>
      <dgm:t>
        <a:bodyPr/>
        <a:lstStyle/>
        <a:p>
          <a:endParaRPr lang="en-US"/>
        </a:p>
      </dgm:t>
    </dgm:pt>
    <dgm:pt modelId="{AFD92396-2C32-449F-82AB-30572D5433A2}" type="pres">
      <dgm:prSet presAssocID="{F48546B1-D21B-491E-827F-BDAFDC8A0667}" presName="vertThree" presStyleCnt="0"/>
      <dgm:spPr/>
      <dgm:t>
        <a:bodyPr/>
        <a:lstStyle/>
        <a:p>
          <a:endParaRPr lang="en-US"/>
        </a:p>
      </dgm:t>
    </dgm:pt>
    <dgm:pt modelId="{B54BD45C-19DE-43DD-BF13-9D64F3836FB8}" type="pres">
      <dgm:prSet presAssocID="{F48546B1-D21B-491E-827F-BDAFDC8A0667}" presName="txThree" presStyleLbl="node3" presStyleIdx="5" presStyleCnt="13">
        <dgm:presLayoutVars>
          <dgm:chPref val="3"/>
        </dgm:presLayoutVars>
      </dgm:prSet>
      <dgm:spPr/>
      <dgm:t>
        <a:bodyPr/>
        <a:lstStyle/>
        <a:p>
          <a:endParaRPr lang="en-US"/>
        </a:p>
      </dgm:t>
    </dgm:pt>
    <dgm:pt modelId="{740887F1-8555-4AEE-B334-68023017090F}" type="pres">
      <dgm:prSet presAssocID="{F48546B1-D21B-491E-827F-BDAFDC8A0667}" presName="parTransThree" presStyleCnt="0"/>
      <dgm:spPr/>
      <dgm:t>
        <a:bodyPr/>
        <a:lstStyle/>
        <a:p>
          <a:endParaRPr lang="en-US"/>
        </a:p>
      </dgm:t>
    </dgm:pt>
    <dgm:pt modelId="{D3A10822-F6E6-4049-8C9E-F448802C0D5E}" type="pres">
      <dgm:prSet presAssocID="{F48546B1-D21B-491E-827F-BDAFDC8A0667}" presName="horzThree" presStyleCnt="0"/>
      <dgm:spPr/>
      <dgm:t>
        <a:bodyPr/>
        <a:lstStyle/>
        <a:p>
          <a:endParaRPr lang="en-US"/>
        </a:p>
      </dgm:t>
    </dgm:pt>
    <dgm:pt modelId="{FE5CBA6C-D7D6-46C9-9CC5-0DF3B1A37EE7}" type="pres">
      <dgm:prSet presAssocID="{FDB99131-7B7D-4454-8394-8EC312B7F302}" presName="vertFour" presStyleCnt="0">
        <dgm:presLayoutVars>
          <dgm:chPref val="3"/>
        </dgm:presLayoutVars>
      </dgm:prSet>
      <dgm:spPr/>
      <dgm:t>
        <a:bodyPr/>
        <a:lstStyle/>
        <a:p>
          <a:endParaRPr lang="en-US"/>
        </a:p>
      </dgm:t>
    </dgm:pt>
    <dgm:pt modelId="{4F6A8E85-B655-4D59-8BAD-8F6A1EC2618F}" type="pres">
      <dgm:prSet presAssocID="{FDB99131-7B7D-4454-8394-8EC312B7F302}" presName="txFour" presStyleLbl="node4" presStyleIdx="5" presStyleCnt="13">
        <dgm:presLayoutVars>
          <dgm:chPref val="3"/>
        </dgm:presLayoutVars>
      </dgm:prSet>
      <dgm:spPr/>
      <dgm:t>
        <a:bodyPr/>
        <a:lstStyle/>
        <a:p>
          <a:endParaRPr lang="en-US"/>
        </a:p>
      </dgm:t>
    </dgm:pt>
    <dgm:pt modelId="{79F3C081-F05E-4C83-947A-F183B7E3578F}" type="pres">
      <dgm:prSet presAssocID="{FDB99131-7B7D-4454-8394-8EC312B7F302}" presName="horzFour" presStyleCnt="0"/>
      <dgm:spPr/>
      <dgm:t>
        <a:bodyPr/>
        <a:lstStyle/>
        <a:p>
          <a:endParaRPr lang="en-US"/>
        </a:p>
      </dgm:t>
    </dgm:pt>
    <dgm:pt modelId="{1BF23794-2897-41FC-9F87-A92973910904}" type="pres">
      <dgm:prSet presAssocID="{DCA2D508-C03B-47EB-A95E-73C4BA7730FC}" presName="sibSpaceThree" presStyleCnt="0"/>
      <dgm:spPr/>
      <dgm:t>
        <a:bodyPr/>
        <a:lstStyle/>
        <a:p>
          <a:endParaRPr lang="en-US"/>
        </a:p>
      </dgm:t>
    </dgm:pt>
    <dgm:pt modelId="{190CB0CE-D9BD-44A4-9352-8EBA57928F10}" type="pres">
      <dgm:prSet presAssocID="{D4BC3563-28F4-4721-A5E7-2D0376F3DDF2}" presName="vertThree" presStyleCnt="0"/>
      <dgm:spPr/>
      <dgm:t>
        <a:bodyPr/>
        <a:lstStyle/>
        <a:p>
          <a:endParaRPr lang="en-US"/>
        </a:p>
      </dgm:t>
    </dgm:pt>
    <dgm:pt modelId="{3FE4F01F-3325-406A-8611-2C4D82358A4C}" type="pres">
      <dgm:prSet presAssocID="{D4BC3563-28F4-4721-A5E7-2D0376F3DDF2}" presName="txThree" presStyleLbl="node3" presStyleIdx="6" presStyleCnt="13">
        <dgm:presLayoutVars>
          <dgm:chPref val="3"/>
        </dgm:presLayoutVars>
      </dgm:prSet>
      <dgm:spPr/>
      <dgm:t>
        <a:bodyPr/>
        <a:lstStyle/>
        <a:p>
          <a:endParaRPr lang="en-US"/>
        </a:p>
      </dgm:t>
    </dgm:pt>
    <dgm:pt modelId="{81F24A1D-DBDE-426D-A00F-CBF86C41A0BD}" type="pres">
      <dgm:prSet presAssocID="{D4BC3563-28F4-4721-A5E7-2D0376F3DDF2}" presName="parTransThree" presStyleCnt="0"/>
      <dgm:spPr/>
      <dgm:t>
        <a:bodyPr/>
        <a:lstStyle/>
        <a:p>
          <a:endParaRPr lang="en-US"/>
        </a:p>
      </dgm:t>
    </dgm:pt>
    <dgm:pt modelId="{04B3A68B-B121-4617-969B-12C2A8DB92F8}" type="pres">
      <dgm:prSet presAssocID="{D4BC3563-28F4-4721-A5E7-2D0376F3DDF2}" presName="horzThree" presStyleCnt="0"/>
      <dgm:spPr/>
      <dgm:t>
        <a:bodyPr/>
        <a:lstStyle/>
        <a:p>
          <a:endParaRPr lang="en-US"/>
        </a:p>
      </dgm:t>
    </dgm:pt>
    <dgm:pt modelId="{0CFE97EF-0898-4E63-A1EB-E2D5B53A88BD}" type="pres">
      <dgm:prSet presAssocID="{A37D6042-027D-4C95-B89D-B056D33CB69E}" presName="vertFour" presStyleCnt="0">
        <dgm:presLayoutVars>
          <dgm:chPref val="3"/>
        </dgm:presLayoutVars>
      </dgm:prSet>
      <dgm:spPr/>
      <dgm:t>
        <a:bodyPr/>
        <a:lstStyle/>
        <a:p>
          <a:endParaRPr lang="en-US"/>
        </a:p>
      </dgm:t>
    </dgm:pt>
    <dgm:pt modelId="{81801AD2-4146-406F-8F23-B95D8AA83F9C}" type="pres">
      <dgm:prSet presAssocID="{A37D6042-027D-4C95-B89D-B056D33CB69E}" presName="txFour" presStyleLbl="node4" presStyleIdx="6" presStyleCnt="13">
        <dgm:presLayoutVars>
          <dgm:chPref val="3"/>
        </dgm:presLayoutVars>
      </dgm:prSet>
      <dgm:spPr/>
      <dgm:t>
        <a:bodyPr/>
        <a:lstStyle/>
        <a:p>
          <a:endParaRPr lang="en-US"/>
        </a:p>
      </dgm:t>
    </dgm:pt>
    <dgm:pt modelId="{8F52EB2C-33C0-45CD-AA33-857C6088CF9C}" type="pres">
      <dgm:prSet presAssocID="{A37D6042-027D-4C95-B89D-B056D33CB69E}" presName="horzFour" presStyleCnt="0"/>
      <dgm:spPr/>
      <dgm:t>
        <a:bodyPr/>
        <a:lstStyle/>
        <a:p>
          <a:endParaRPr lang="en-US"/>
        </a:p>
      </dgm:t>
    </dgm:pt>
    <dgm:pt modelId="{4C499E56-DC93-4BB8-BB21-5C3F36DED3F6}" type="pres">
      <dgm:prSet presAssocID="{A038875B-953E-485E-ABCF-FCA0C9494BE1}" presName="sibSpaceThree" presStyleCnt="0"/>
      <dgm:spPr/>
      <dgm:t>
        <a:bodyPr/>
        <a:lstStyle/>
        <a:p>
          <a:endParaRPr lang="en-US"/>
        </a:p>
      </dgm:t>
    </dgm:pt>
    <dgm:pt modelId="{AFA5A98E-C545-4648-9CC5-7D9737560808}" type="pres">
      <dgm:prSet presAssocID="{755463D3-3FF8-42D3-A272-13165380B3B3}" presName="vertThree" presStyleCnt="0"/>
      <dgm:spPr/>
      <dgm:t>
        <a:bodyPr/>
        <a:lstStyle/>
        <a:p>
          <a:endParaRPr lang="en-US"/>
        </a:p>
      </dgm:t>
    </dgm:pt>
    <dgm:pt modelId="{73C187C3-CDE5-49D7-A7BB-CC2566C17396}" type="pres">
      <dgm:prSet presAssocID="{755463D3-3FF8-42D3-A272-13165380B3B3}" presName="txThree" presStyleLbl="node3" presStyleIdx="7" presStyleCnt="13">
        <dgm:presLayoutVars>
          <dgm:chPref val="3"/>
        </dgm:presLayoutVars>
      </dgm:prSet>
      <dgm:spPr/>
      <dgm:t>
        <a:bodyPr/>
        <a:lstStyle/>
        <a:p>
          <a:endParaRPr lang="en-US"/>
        </a:p>
      </dgm:t>
    </dgm:pt>
    <dgm:pt modelId="{CC2683FB-79B8-4B97-8097-500F3A639784}" type="pres">
      <dgm:prSet presAssocID="{755463D3-3FF8-42D3-A272-13165380B3B3}" presName="parTransThree" presStyleCnt="0"/>
      <dgm:spPr/>
      <dgm:t>
        <a:bodyPr/>
        <a:lstStyle/>
        <a:p>
          <a:endParaRPr lang="en-US"/>
        </a:p>
      </dgm:t>
    </dgm:pt>
    <dgm:pt modelId="{44A134A0-E6B5-4064-BF38-75AF913E4945}" type="pres">
      <dgm:prSet presAssocID="{755463D3-3FF8-42D3-A272-13165380B3B3}" presName="horzThree" presStyleCnt="0"/>
      <dgm:spPr/>
      <dgm:t>
        <a:bodyPr/>
        <a:lstStyle/>
        <a:p>
          <a:endParaRPr lang="en-US"/>
        </a:p>
      </dgm:t>
    </dgm:pt>
    <dgm:pt modelId="{39FD51F7-2985-406C-876C-F006103874EE}" type="pres">
      <dgm:prSet presAssocID="{1E16D7F4-899F-45B5-860A-29E32581F90E}" presName="vertFour" presStyleCnt="0">
        <dgm:presLayoutVars>
          <dgm:chPref val="3"/>
        </dgm:presLayoutVars>
      </dgm:prSet>
      <dgm:spPr/>
      <dgm:t>
        <a:bodyPr/>
        <a:lstStyle/>
        <a:p>
          <a:endParaRPr lang="en-US"/>
        </a:p>
      </dgm:t>
    </dgm:pt>
    <dgm:pt modelId="{BD736D8F-68E4-4AF4-A3E7-47C1AC5FEEB4}" type="pres">
      <dgm:prSet presAssocID="{1E16D7F4-899F-45B5-860A-29E32581F90E}" presName="txFour" presStyleLbl="node4" presStyleIdx="7" presStyleCnt="13">
        <dgm:presLayoutVars>
          <dgm:chPref val="3"/>
        </dgm:presLayoutVars>
      </dgm:prSet>
      <dgm:spPr/>
      <dgm:t>
        <a:bodyPr/>
        <a:lstStyle/>
        <a:p>
          <a:endParaRPr lang="en-US"/>
        </a:p>
      </dgm:t>
    </dgm:pt>
    <dgm:pt modelId="{E20160BD-1F05-4B0B-9993-14793020D54A}" type="pres">
      <dgm:prSet presAssocID="{1E16D7F4-899F-45B5-860A-29E32581F90E}" presName="horzFour" presStyleCnt="0"/>
      <dgm:spPr/>
      <dgm:t>
        <a:bodyPr/>
        <a:lstStyle/>
        <a:p>
          <a:endParaRPr lang="en-US"/>
        </a:p>
      </dgm:t>
    </dgm:pt>
    <dgm:pt modelId="{09ABCDC3-6442-46E9-942E-2CDCA033104E}" type="pres">
      <dgm:prSet presAssocID="{E243D9AF-55EE-4473-BE5A-2EE320C34E80}" presName="sibSpaceTwo" presStyleCnt="0"/>
      <dgm:spPr/>
      <dgm:t>
        <a:bodyPr/>
        <a:lstStyle/>
        <a:p>
          <a:endParaRPr lang="en-US"/>
        </a:p>
      </dgm:t>
    </dgm:pt>
    <dgm:pt modelId="{CA20517A-369F-41EE-9693-AF9288EB4232}" type="pres">
      <dgm:prSet presAssocID="{D7A7FEEE-27CF-4724-A054-AC4491CDD8DD}" presName="vertTwo" presStyleCnt="0"/>
      <dgm:spPr/>
      <dgm:t>
        <a:bodyPr/>
        <a:lstStyle/>
        <a:p>
          <a:endParaRPr lang="en-US"/>
        </a:p>
      </dgm:t>
    </dgm:pt>
    <dgm:pt modelId="{D9B00287-E7B8-485E-96ED-99AF802161AF}" type="pres">
      <dgm:prSet presAssocID="{D7A7FEEE-27CF-4724-A054-AC4491CDD8DD}" presName="txTwo" presStyleLbl="node2" presStyleIdx="2" presStyleCnt="4">
        <dgm:presLayoutVars>
          <dgm:chPref val="3"/>
        </dgm:presLayoutVars>
      </dgm:prSet>
      <dgm:spPr/>
      <dgm:t>
        <a:bodyPr/>
        <a:lstStyle/>
        <a:p>
          <a:endParaRPr lang="en-US"/>
        </a:p>
      </dgm:t>
    </dgm:pt>
    <dgm:pt modelId="{21955CE5-8075-4CA6-BCD7-07FA00232830}" type="pres">
      <dgm:prSet presAssocID="{D7A7FEEE-27CF-4724-A054-AC4491CDD8DD}" presName="parTransTwo" presStyleCnt="0"/>
      <dgm:spPr/>
      <dgm:t>
        <a:bodyPr/>
        <a:lstStyle/>
        <a:p>
          <a:endParaRPr lang="en-US"/>
        </a:p>
      </dgm:t>
    </dgm:pt>
    <dgm:pt modelId="{AFDE519B-033E-49B5-BA98-8E929C4BAA02}" type="pres">
      <dgm:prSet presAssocID="{D7A7FEEE-27CF-4724-A054-AC4491CDD8DD}" presName="horzTwo" presStyleCnt="0"/>
      <dgm:spPr/>
      <dgm:t>
        <a:bodyPr/>
        <a:lstStyle/>
        <a:p>
          <a:endParaRPr lang="en-US"/>
        </a:p>
      </dgm:t>
    </dgm:pt>
    <dgm:pt modelId="{F51116DD-F8E4-402E-98EF-11C8D5059FCA}" type="pres">
      <dgm:prSet presAssocID="{06013593-934F-444F-BE61-FB075E27E5A4}" presName="vertThree" presStyleCnt="0"/>
      <dgm:spPr/>
      <dgm:t>
        <a:bodyPr/>
        <a:lstStyle/>
        <a:p>
          <a:endParaRPr lang="en-US"/>
        </a:p>
      </dgm:t>
    </dgm:pt>
    <dgm:pt modelId="{312BEB39-43A3-400E-A924-1474CB2DF623}" type="pres">
      <dgm:prSet presAssocID="{06013593-934F-444F-BE61-FB075E27E5A4}" presName="txThree" presStyleLbl="node3" presStyleIdx="8" presStyleCnt="13">
        <dgm:presLayoutVars>
          <dgm:chPref val="3"/>
        </dgm:presLayoutVars>
      </dgm:prSet>
      <dgm:spPr/>
      <dgm:t>
        <a:bodyPr/>
        <a:lstStyle/>
        <a:p>
          <a:endParaRPr lang="en-US"/>
        </a:p>
      </dgm:t>
    </dgm:pt>
    <dgm:pt modelId="{9A62C601-63D9-4922-8B1A-4ABCA224962B}" type="pres">
      <dgm:prSet presAssocID="{06013593-934F-444F-BE61-FB075E27E5A4}" presName="parTransThree" presStyleCnt="0"/>
      <dgm:spPr/>
      <dgm:t>
        <a:bodyPr/>
        <a:lstStyle/>
        <a:p>
          <a:endParaRPr lang="en-US"/>
        </a:p>
      </dgm:t>
    </dgm:pt>
    <dgm:pt modelId="{418DB0DB-2FCA-4A76-8709-C522B08D9EA6}" type="pres">
      <dgm:prSet presAssocID="{06013593-934F-444F-BE61-FB075E27E5A4}" presName="horzThree" presStyleCnt="0"/>
      <dgm:spPr/>
      <dgm:t>
        <a:bodyPr/>
        <a:lstStyle/>
        <a:p>
          <a:endParaRPr lang="en-US"/>
        </a:p>
      </dgm:t>
    </dgm:pt>
    <dgm:pt modelId="{16D6C234-0DDC-41A5-A54F-086B1D626C7F}" type="pres">
      <dgm:prSet presAssocID="{48806FD8-980B-4AD0-883D-1C5F6CE08F44}" presName="vertFour" presStyleCnt="0">
        <dgm:presLayoutVars>
          <dgm:chPref val="3"/>
        </dgm:presLayoutVars>
      </dgm:prSet>
      <dgm:spPr/>
      <dgm:t>
        <a:bodyPr/>
        <a:lstStyle/>
        <a:p>
          <a:endParaRPr lang="en-US"/>
        </a:p>
      </dgm:t>
    </dgm:pt>
    <dgm:pt modelId="{72EE4021-756E-47AA-A366-9EBCA0EB455E}" type="pres">
      <dgm:prSet presAssocID="{48806FD8-980B-4AD0-883D-1C5F6CE08F44}" presName="txFour" presStyleLbl="node4" presStyleIdx="8" presStyleCnt="13">
        <dgm:presLayoutVars>
          <dgm:chPref val="3"/>
        </dgm:presLayoutVars>
      </dgm:prSet>
      <dgm:spPr/>
      <dgm:t>
        <a:bodyPr/>
        <a:lstStyle/>
        <a:p>
          <a:endParaRPr lang="en-US"/>
        </a:p>
      </dgm:t>
    </dgm:pt>
    <dgm:pt modelId="{A7183B40-F12C-4B3F-8DD2-F6E41C2A79A7}" type="pres">
      <dgm:prSet presAssocID="{48806FD8-980B-4AD0-883D-1C5F6CE08F44}" presName="horzFour" presStyleCnt="0"/>
      <dgm:spPr/>
      <dgm:t>
        <a:bodyPr/>
        <a:lstStyle/>
        <a:p>
          <a:endParaRPr lang="en-US"/>
        </a:p>
      </dgm:t>
    </dgm:pt>
    <dgm:pt modelId="{FEFA61C5-555C-4EBE-9605-8C9CA29F527B}" type="pres">
      <dgm:prSet presAssocID="{03E12DB3-FC59-4D95-8B3D-5F35BAACF1E2}" presName="sibSpaceThree" presStyleCnt="0"/>
      <dgm:spPr/>
      <dgm:t>
        <a:bodyPr/>
        <a:lstStyle/>
        <a:p>
          <a:endParaRPr lang="en-US"/>
        </a:p>
      </dgm:t>
    </dgm:pt>
    <dgm:pt modelId="{E66E2944-6D70-4F6F-8EA6-FDEB4556B4A5}" type="pres">
      <dgm:prSet presAssocID="{0785710E-A24E-4CB3-BAFE-6555D07C3D7F}" presName="vertThree" presStyleCnt="0"/>
      <dgm:spPr/>
      <dgm:t>
        <a:bodyPr/>
        <a:lstStyle/>
        <a:p>
          <a:endParaRPr lang="en-US"/>
        </a:p>
      </dgm:t>
    </dgm:pt>
    <dgm:pt modelId="{D5908603-1B35-46FA-8692-0B1FA5717EA9}" type="pres">
      <dgm:prSet presAssocID="{0785710E-A24E-4CB3-BAFE-6555D07C3D7F}" presName="txThree" presStyleLbl="node3" presStyleIdx="9" presStyleCnt="13">
        <dgm:presLayoutVars>
          <dgm:chPref val="3"/>
        </dgm:presLayoutVars>
      </dgm:prSet>
      <dgm:spPr/>
      <dgm:t>
        <a:bodyPr/>
        <a:lstStyle/>
        <a:p>
          <a:endParaRPr lang="en-US"/>
        </a:p>
      </dgm:t>
    </dgm:pt>
    <dgm:pt modelId="{AB47FC3F-058E-4845-86B2-F23E4FB269D5}" type="pres">
      <dgm:prSet presAssocID="{0785710E-A24E-4CB3-BAFE-6555D07C3D7F}" presName="parTransThree" presStyleCnt="0"/>
      <dgm:spPr/>
      <dgm:t>
        <a:bodyPr/>
        <a:lstStyle/>
        <a:p>
          <a:endParaRPr lang="en-US"/>
        </a:p>
      </dgm:t>
    </dgm:pt>
    <dgm:pt modelId="{9690B611-205F-4291-831D-C75C99793203}" type="pres">
      <dgm:prSet presAssocID="{0785710E-A24E-4CB3-BAFE-6555D07C3D7F}" presName="horzThree" presStyleCnt="0"/>
      <dgm:spPr/>
      <dgm:t>
        <a:bodyPr/>
        <a:lstStyle/>
        <a:p>
          <a:endParaRPr lang="en-US"/>
        </a:p>
      </dgm:t>
    </dgm:pt>
    <dgm:pt modelId="{9E01FF7F-9C73-49F6-8AF9-BE760963F761}" type="pres">
      <dgm:prSet presAssocID="{ED96AC53-DC78-4E83-8942-D34CA8F0DA89}" presName="vertFour" presStyleCnt="0">
        <dgm:presLayoutVars>
          <dgm:chPref val="3"/>
        </dgm:presLayoutVars>
      </dgm:prSet>
      <dgm:spPr/>
      <dgm:t>
        <a:bodyPr/>
        <a:lstStyle/>
        <a:p>
          <a:endParaRPr lang="en-US"/>
        </a:p>
      </dgm:t>
    </dgm:pt>
    <dgm:pt modelId="{1917CC6A-1630-45AC-8551-CB8C20EA68B0}" type="pres">
      <dgm:prSet presAssocID="{ED96AC53-DC78-4E83-8942-D34CA8F0DA89}" presName="txFour" presStyleLbl="node4" presStyleIdx="9" presStyleCnt="13">
        <dgm:presLayoutVars>
          <dgm:chPref val="3"/>
        </dgm:presLayoutVars>
      </dgm:prSet>
      <dgm:spPr/>
      <dgm:t>
        <a:bodyPr/>
        <a:lstStyle/>
        <a:p>
          <a:endParaRPr lang="en-US"/>
        </a:p>
      </dgm:t>
    </dgm:pt>
    <dgm:pt modelId="{EC50B989-2B7A-4AEA-BB4C-99CE77ACD439}" type="pres">
      <dgm:prSet presAssocID="{ED96AC53-DC78-4E83-8942-D34CA8F0DA89}" presName="horzFour" presStyleCnt="0"/>
      <dgm:spPr/>
      <dgm:t>
        <a:bodyPr/>
        <a:lstStyle/>
        <a:p>
          <a:endParaRPr lang="en-US"/>
        </a:p>
      </dgm:t>
    </dgm:pt>
    <dgm:pt modelId="{B65DFD17-EF3F-4E90-A2D5-CE41B2AD5BDA}" type="pres">
      <dgm:prSet presAssocID="{3F6A8E5B-D9EB-494D-824A-CEEF7E4AFD35}" presName="sibSpaceThree" presStyleCnt="0"/>
      <dgm:spPr/>
      <dgm:t>
        <a:bodyPr/>
        <a:lstStyle/>
        <a:p>
          <a:endParaRPr lang="en-US"/>
        </a:p>
      </dgm:t>
    </dgm:pt>
    <dgm:pt modelId="{5CDEAEA2-563B-4EEF-B029-2334D153F6FA}" type="pres">
      <dgm:prSet presAssocID="{212378B0-141C-45AE-982A-F10DE72CFC51}" presName="vertThree" presStyleCnt="0"/>
      <dgm:spPr/>
      <dgm:t>
        <a:bodyPr/>
        <a:lstStyle/>
        <a:p>
          <a:endParaRPr lang="en-US"/>
        </a:p>
      </dgm:t>
    </dgm:pt>
    <dgm:pt modelId="{6F7EE218-0321-4398-B2AA-64E26AFD423B}" type="pres">
      <dgm:prSet presAssocID="{212378B0-141C-45AE-982A-F10DE72CFC51}" presName="txThree" presStyleLbl="node3" presStyleIdx="10" presStyleCnt="13">
        <dgm:presLayoutVars>
          <dgm:chPref val="3"/>
        </dgm:presLayoutVars>
      </dgm:prSet>
      <dgm:spPr/>
      <dgm:t>
        <a:bodyPr/>
        <a:lstStyle/>
        <a:p>
          <a:endParaRPr lang="en-US"/>
        </a:p>
      </dgm:t>
    </dgm:pt>
    <dgm:pt modelId="{F444435C-853A-4820-84B4-B47932051FFF}" type="pres">
      <dgm:prSet presAssocID="{212378B0-141C-45AE-982A-F10DE72CFC51}" presName="parTransThree" presStyleCnt="0"/>
      <dgm:spPr/>
      <dgm:t>
        <a:bodyPr/>
        <a:lstStyle/>
        <a:p>
          <a:endParaRPr lang="en-US"/>
        </a:p>
      </dgm:t>
    </dgm:pt>
    <dgm:pt modelId="{327A8D1E-2111-48BA-8630-EF67049B210A}" type="pres">
      <dgm:prSet presAssocID="{212378B0-141C-45AE-982A-F10DE72CFC51}" presName="horzThree" presStyleCnt="0"/>
      <dgm:spPr/>
      <dgm:t>
        <a:bodyPr/>
        <a:lstStyle/>
        <a:p>
          <a:endParaRPr lang="en-US"/>
        </a:p>
      </dgm:t>
    </dgm:pt>
    <dgm:pt modelId="{1EDDD6C8-C9F6-421D-AA28-F5A5FB456B57}" type="pres">
      <dgm:prSet presAssocID="{B9B70396-5D07-4E69-9F2A-D33E36A88C39}" presName="vertFour" presStyleCnt="0">
        <dgm:presLayoutVars>
          <dgm:chPref val="3"/>
        </dgm:presLayoutVars>
      </dgm:prSet>
      <dgm:spPr/>
      <dgm:t>
        <a:bodyPr/>
        <a:lstStyle/>
        <a:p>
          <a:endParaRPr lang="en-US"/>
        </a:p>
      </dgm:t>
    </dgm:pt>
    <dgm:pt modelId="{648666E6-D1C0-4096-855B-654570DEFE15}" type="pres">
      <dgm:prSet presAssocID="{B9B70396-5D07-4E69-9F2A-D33E36A88C39}" presName="txFour" presStyleLbl="node4" presStyleIdx="10" presStyleCnt="13">
        <dgm:presLayoutVars>
          <dgm:chPref val="3"/>
        </dgm:presLayoutVars>
      </dgm:prSet>
      <dgm:spPr/>
      <dgm:t>
        <a:bodyPr/>
        <a:lstStyle/>
        <a:p>
          <a:endParaRPr lang="en-US"/>
        </a:p>
      </dgm:t>
    </dgm:pt>
    <dgm:pt modelId="{8AE3D98D-0766-4742-8D80-EC8899A4622E}" type="pres">
      <dgm:prSet presAssocID="{B9B70396-5D07-4E69-9F2A-D33E36A88C39}" presName="horzFour" presStyleCnt="0"/>
      <dgm:spPr/>
      <dgm:t>
        <a:bodyPr/>
        <a:lstStyle/>
        <a:p>
          <a:endParaRPr lang="en-US"/>
        </a:p>
      </dgm:t>
    </dgm:pt>
    <dgm:pt modelId="{FDB0FA2F-E874-4714-96A3-FACE4831C54A}" type="pres">
      <dgm:prSet presAssocID="{6E0741F8-8189-465B-AEA2-D14B98057E8B}" presName="sibSpaceTwo" presStyleCnt="0"/>
      <dgm:spPr/>
      <dgm:t>
        <a:bodyPr/>
        <a:lstStyle/>
        <a:p>
          <a:endParaRPr lang="en-US"/>
        </a:p>
      </dgm:t>
    </dgm:pt>
    <dgm:pt modelId="{8FE4B412-5E2A-4B83-872B-D3FADF599C48}" type="pres">
      <dgm:prSet presAssocID="{9B722157-84FB-47A7-B7CB-88142E31A78A}" presName="vertTwo" presStyleCnt="0"/>
      <dgm:spPr/>
      <dgm:t>
        <a:bodyPr/>
        <a:lstStyle/>
        <a:p>
          <a:endParaRPr lang="en-US"/>
        </a:p>
      </dgm:t>
    </dgm:pt>
    <dgm:pt modelId="{BDDCA4DB-AD30-4E4D-AEC3-70290776ECF9}" type="pres">
      <dgm:prSet presAssocID="{9B722157-84FB-47A7-B7CB-88142E31A78A}" presName="txTwo" presStyleLbl="node2" presStyleIdx="3" presStyleCnt="4">
        <dgm:presLayoutVars>
          <dgm:chPref val="3"/>
        </dgm:presLayoutVars>
      </dgm:prSet>
      <dgm:spPr/>
      <dgm:t>
        <a:bodyPr/>
        <a:lstStyle/>
        <a:p>
          <a:endParaRPr lang="en-US"/>
        </a:p>
      </dgm:t>
    </dgm:pt>
    <dgm:pt modelId="{C963EA31-25DD-43BF-97FD-456A2745B566}" type="pres">
      <dgm:prSet presAssocID="{9B722157-84FB-47A7-B7CB-88142E31A78A}" presName="parTransTwo" presStyleCnt="0"/>
      <dgm:spPr/>
      <dgm:t>
        <a:bodyPr/>
        <a:lstStyle/>
        <a:p>
          <a:endParaRPr lang="en-US"/>
        </a:p>
      </dgm:t>
    </dgm:pt>
    <dgm:pt modelId="{E30C91E4-E63A-4F54-8A72-8618B3E2C442}" type="pres">
      <dgm:prSet presAssocID="{9B722157-84FB-47A7-B7CB-88142E31A78A}" presName="horzTwo" presStyleCnt="0"/>
      <dgm:spPr/>
      <dgm:t>
        <a:bodyPr/>
        <a:lstStyle/>
        <a:p>
          <a:endParaRPr lang="en-US"/>
        </a:p>
      </dgm:t>
    </dgm:pt>
    <dgm:pt modelId="{2661ABEC-50C2-45AC-AC9B-5673A50ECF17}" type="pres">
      <dgm:prSet presAssocID="{AC3AC762-53A5-4D78-AFCB-554E848B1E0F}" presName="vertThree" presStyleCnt="0"/>
      <dgm:spPr/>
      <dgm:t>
        <a:bodyPr/>
        <a:lstStyle/>
        <a:p>
          <a:endParaRPr lang="en-US"/>
        </a:p>
      </dgm:t>
    </dgm:pt>
    <dgm:pt modelId="{8A10C2DD-967A-4F1E-9874-2BD275FB26B8}" type="pres">
      <dgm:prSet presAssocID="{AC3AC762-53A5-4D78-AFCB-554E848B1E0F}" presName="txThree" presStyleLbl="node3" presStyleIdx="11" presStyleCnt="13">
        <dgm:presLayoutVars>
          <dgm:chPref val="3"/>
        </dgm:presLayoutVars>
      </dgm:prSet>
      <dgm:spPr/>
      <dgm:t>
        <a:bodyPr/>
        <a:lstStyle/>
        <a:p>
          <a:endParaRPr lang="en-US"/>
        </a:p>
      </dgm:t>
    </dgm:pt>
    <dgm:pt modelId="{5B16C9E0-7C64-41C1-BFBF-E82416E8D38C}" type="pres">
      <dgm:prSet presAssocID="{AC3AC762-53A5-4D78-AFCB-554E848B1E0F}" presName="parTransThree" presStyleCnt="0"/>
      <dgm:spPr/>
      <dgm:t>
        <a:bodyPr/>
        <a:lstStyle/>
        <a:p>
          <a:endParaRPr lang="en-US"/>
        </a:p>
      </dgm:t>
    </dgm:pt>
    <dgm:pt modelId="{BE8397A3-6F30-489C-A636-D1DCE848A6D7}" type="pres">
      <dgm:prSet presAssocID="{AC3AC762-53A5-4D78-AFCB-554E848B1E0F}" presName="horzThree" presStyleCnt="0"/>
      <dgm:spPr/>
      <dgm:t>
        <a:bodyPr/>
        <a:lstStyle/>
        <a:p>
          <a:endParaRPr lang="en-US"/>
        </a:p>
      </dgm:t>
    </dgm:pt>
    <dgm:pt modelId="{5C8D10CD-F542-4E7E-82CE-F9CD0F48F88C}" type="pres">
      <dgm:prSet presAssocID="{76D086C3-87E6-4CEC-AABE-7117E50F136C}" presName="vertFour" presStyleCnt="0">
        <dgm:presLayoutVars>
          <dgm:chPref val="3"/>
        </dgm:presLayoutVars>
      </dgm:prSet>
      <dgm:spPr/>
      <dgm:t>
        <a:bodyPr/>
        <a:lstStyle/>
        <a:p>
          <a:endParaRPr lang="en-US"/>
        </a:p>
      </dgm:t>
    </dgm:pt>
    <dgm:pt modelId="{54D4B671-FA74-4575-BA43-9C94BBBD8238}" type="pres">
      <dgm:prSet presAssocID="{76D086C3-87E6-4CEC-AABE-7117E50F136C}" presName="txFour" presStyleLbl="node4" presStyleIdx="11" presStyleCnt="13">
        <dgm:presLayoutVars>
          <dgm:chPref val="3"/>
        </dgm:presLayoutVars>
      </dgm:prSet>
      <dgm:spPr/>
      <dgm:t>
        <a:bodyPr/>
        <a:lstStyle/>
        <a:p>
          <a:endParaRPr lang="en-US"/>
        </a:p>
      </dgm:t>
    </dgm:pt>
    <dgm:pt modelId="{788AD72A-D085-4656-B5C0-7B7AC1837003}" type="pres">
      <dgm:prSet presAssocID="{76D086C3-87E6-4CEC-AABE-7117E50F136C}" presName="horzFour" presStyleCnt="0"/>
      <dgm:spPr/>
      <dgm:t>
        <a:bodyPr/>
        <a:lstStyle/>
        <a:p>
          <a:endParaRPr lang="en-US"/>
        </a:p>
      </dgm:t>
    </dgm:pt>
    <dgm:pt modelId="{F69D80E9-D8EF-41BE-AA3D-BD91903FC365}" type="pres">
      <dgm:prSet presAssocID="{5A3E8099-E95E-4BD4-AA22-3512936F3BBA}" presName="sibSpaceThree" presStyleCnt="0"/>
      <dgm:spPr/>
      <dgm:t>
        <a:bodyPr/>
        <a:lstStyle/>
        <a:p>
          <a:endParaRPr lang="en-US"/>
        </a:p>
      </dgm:t>
    </dgm:pt>
    <dgm:pt modelId="{19CCD074-D12F-45BD-AC91-001FBB6CED74}" type="pres">
      <dgm:prSet presAssocID="{2D1BD88D-B756-4C79-969F-480AE77D719A}" presName="vertThree" presStyleCnt="0"/>
      <dgm:spPr/>
      <dgm:t>
        <a:bodyPr/>
        <a:lstStyle/>
        <a:p>
          <a:endParaRPr lang="en-US"/>
        </a:p>
      </dgm:t>
    </dgm:pt>
    <dgm:pt modelId="{52525D2C-BED5-4358-9DE5-354898CFA8F2}" type="pres">
      <dgm:prSet presAssocID="{2D1BD88D-B756-4C79-969F-480AE77D719A}" presName="txThree" presStyleLbl="node3" presStyleIdx="12" presStyleCnt="13">
        <dgm:presLayoutVars>
          <dgm:chPref val="3"/>
        </dgm:presLayoutVars>
      </dgm:prSet>
      <dgm:spPr/>
      <dgm:t>
        <a:bodyPr/>
        <a:lstStyle/>
        <a:p>
          <a:endParaRPr lang="en-US"/>
        </a:p>
      </dgm:t>
    </dgm:pt>
    <dgm:pt modelId="{45A0567A-C4B2-4124-A917-58928721BB27}" type="pres">
      <dgm:prSet presAssocID="{2D1BD88D-B756-4C79-969F-480AE77D719A}" presName="parTransThree" presStyleCnt="0"/>
      <dgm:spPr/>
      <dgm:t>
        <a:bodyPr/>
        <a:lstStyle/>
        <a:p>
          <a:endParaRPr lang="en-US"/>
        </a:p>
      </dgm:t>
    </dgm:pt>
    <dgm:pt modelId="{B103BF56-EE9A-4721-9187-E3BAD3F24A25}" type="pres">
      <dgm:prSet presAssocID="{2D1BD88D-B756-4C79-969F-480AE77D719A}" presName="horzThree" presStyleCnt="0"/>
      <dgm:spPr/>
      <dgm:t>
        <a:bodyPr/>
        <a:lstStyle/>
        <a:p>
          <a:endParaRPr lang="en-US"/>
        </a:p>
      </dgm:t>
    </dgm:pt>
    <dgm:pt modelId="{99569AB4-5F24-46D7-BAFA-41543A7DBD2C}" type="pres">
      <dgm:prSet presAssocID="{4355BEE5-C0CC-4C0B-B2C0-FA2D5CB0E3EC}" presName="vertFour" presStyleCnt="0">
        <dgm:presLayoutVars>
          <dgm:chPref val="3"/>
        </dgm:presLayoutVars>
      </dgm:prSet>
      <dgm:spPr/>
      <dgm:t>
        <a:bodyPr/>
        <a:lstStyle/>
        <a:p>
          <a:endParaRPr lang="en-US"/>
        </a:p>
      </dgm:t>
    </dgm:pt>
    <dgm:pt modelId="{CCBD9E2D-4669-4A1F-A61F-EC9041830017}" type="pres">
      <dgm:prSet presAssocID="{4355BEE5-C0CC-4C0B-B2C0-FA2D5CB0E3EC}" presName="txFour" presStyleLbl="node4" presStyleIdx="12" presStyleCnt="13">
        <dgm:presLayoutVars>
          <dgm:chPref val="3"/>
        </dgm:presLayoutVars>
      </dgm:prSet>
      <dgm:spPr/>
      <dgm:t>
        <a:bodyPr/>
        <a:lstStyle/>
        <a:p>
          <a:endParaRPr lang="en-US"/>
        </a:p>
      </dgm:t>
    </dgm:pt>
    <dgm:pt modelId="{C05F4941-B03F-4AD7-B9DD-E5AF1611A5EE}" type="pres">
      <dgm:prSet presAssocID="{4355BEE5-C0CC-4C0B-B2C0-FA2D5CB0E3EC}" presName="horzFour" presStyleCnt="0"/>
      <dgm:spPr/>
      <dgm:t>
        <a:bodyPr/>
        <a:lstStyle/>
        <a:p>
          <a:endParaRPr lang="en-US"/>
        </a:p>
      </dgm:t>
    </dgm:pt>
  </dgm:ptLst>
  <dgm:cxnLst>
    <dgm:cxn modelId="{D7A4285F-A9B0-48DE-8EA2-8DA45CBE32C9}" srcId="{9B722157-84FB-47A7-B7CB-88142E31A78A}" destId="{AC3AC762-53A5-4D78-AFCB-554E848B1E0F}" srcOrd="0" destOrd="0" parTransId="{BBA5337F-2E0D-4DE7-AFCE-C31C732AE4C3}" sibTransId="{5A3E8099-E95E-4BD4-AA22-3512936F3BBA}"/>
    <dgm:cxn modelId="{F9AF39EF-337A-4988-855D-2077764BCB5E}" srcId="{181843B2-5C26-4A6B-ACF4-BA94E087403E}" destId="{73CA2AC8-9435-4DC4-A48C-F5AC8A126026}" srcOrd="3" destOrd="0" parTransId="{91BF1A31-6788-4CC1-A505-12BDA0DF27D4}" sibTransId="{3FBDDA4E-7446-4BA1-9D88-01B362D15EC0}"/>
    <dgm:cxn modelId="{BF15CD0E-7821-944D-A63E-525BF961CF11}" type="presOf" srcId="{75F5104B-9180-4D23-A92F-F082AECEB0D7}" destId="{F9F584D9-F22F-4775-9E82-7EA2D2EAA572}" srcOrd="0" destOrd="0" presId="urn:microsoft.com/office/officeart/2005/8/layout/hierarchy4"/>
    <dgm:cxn modelId="{0E614E9D-5D3A-B848-AC70-613D0C1D8CE8}" type="presOf" srcId="{6D40A942-DF3F-431D-AD6D-126034DF5B7B}" destId="{53718918-FAEF-4FCF-831B-DA46B0351EE2}" srcOrd="0" destOrd="0" presId="urn:microsoft.com/office/officeart/2005/8/layout/hierarchy4"/>
    <dgm:cxn modelId="{53C0AD31-E9C1-40BE-8D88-9240389777A2}" srcId="{AC3AC762-53A5-4D78-AFCB-554E848B1E0F}" destId="{76D086C3-87E6-4CEC-AABE-7117E50F136C}" srcOrd="0" destOrd="0" parTransId="{D117A5F7-BC37-4BB0-9DF2-419E244F84B5}" sibTransId="{EC5FA669-F747-4AF6-AF22-AE41EFEFC508}"/>
    <dgm:cxn modelId="{D17F5806-01B5-944E-9FF6-7DC50B8B2CF7}" type="presOf" srcId="{48806FD8-980B-4AD0-883D-1C5F6CE08F44}" destId="{72EE4021-756E-47AA-A366-9EBCA0EB455E}" srcOrd="0" destOrd="0" presId="urn:microsoft.com/office/officeart/2005/8/layout/hierarchy4"/>
    <dgm:cxn modelId="{808DDFE8-D13F-4948-9AC2-444C16F430E8}" srcId="{06013593-934F-444F-BE61-FB075E27E5A4}" destId="{48806FD8-980B-4AD0-883D-1C5F6CE08F44}" srcOrd="0" destOrd="0" parTransId="{56196E92-7A37-40AC-A196-B3AAF5A4F244}" sibTransId="{26017616-3359-42DF-B971-161FCDFDEF74}"/>
    <dgm:cxn modelId="{40B38FF3-B710-4240-8E18-DDA6E93E8F9D}" type="presOf" srcId="{06013593-934F-444F-BE61-FB075E27E5A4}" destId="{312BEB39-43A3-400E-A924-1474CB2DF623}" srcOrd="0" destOrd="0" presId="urn:microsoft.com/office/officeart/2005/8/layout/hierarchy4"/>
    <dgm:cxn modelId="{1E4F7B81-912A-F84A-B43A-2E1D90DDAEBA}" type="presOf" srcId="{D4BC3563-28F4-4721-A5E7-2D0376F3DDF2}" destId="{3FE4F01F-3325-406A-8611-2C4D82358A4C}" srcOrd="0" destOrd="0" presId="urn:microsoft.com/office/officeart/2005/8/layout/hierarchy4"/>
    <dgm:cxn modelId="{6292FE8F-015D-49DA-98AF-C52205313539}" srcId="{E01C21B8-632B-4168-BB5A-9BB1B9861D46}" destId="{D3EA79FE-EC84-4A4E-B9EB-EEF1C693E003}" srcOrd="0" destOrd="0" parTransId="{D1B9E42D-AED6-4D87-AAD1-122740B6AAD6}" sibTransId="{EFBD45B6-44AD-4B9D-9E85-9A7A9CB246F5}"/>
    <dgm:cxn modelId="{A20FBB77-A0CA-D942-9693-1F7A8BC6FF3B}" type="presOf" srcId="{76D086C3-87E6-4CEC-AABE-7117E50F136C}" destId="{54D4B671-FA74-4575-BA43-9C94BBBD8238}" srcOrd="0" destOrd="0" presId="urn:microsoft.com/office/officeart/2005/8/layout/hierarchy4"/>
    <dgm:cxn modelId="{09F24313-2D8F-4E4F-910B-58214007D2CE}" srcId="{755463D3-3FF8-42D3-A272-13165380B3B3}" destId="{1E16D7F4-899F-45B5-860A-29E32581F90E}" srcOrd="0" destOrd="0" parTransId="{AF17793E-14C9-44D7-9100-6CB7C1683577}" sibTransId="{0A1B7B35-7AA8-4846-A73E-89E1377228D4}"/>
    <dgm:cxn modelId="{3FAAB665-16F0-2243-B46F-E302CD8152EB}" type="presOf" srcId="{9AE6D772-F49C-462E-822C-6A22EA45D49A}" destId="{16E1E3A6-23D8-4926-9F3D-9162ED074D5F}" srcOrd="0" destOrd="0" presId="urn:microsoft.com/office/officeart/2005/8/layout/hierarchy4"/>
    <dgm:cxn modelId="{6EAAAD8F-1E9D-6C45-A5DA-8E5A0F741196}" type="presOf" srcId="{1E16D7F4-899F-45B5-860A-29E32581F90E}" destId="{BD736D8F-68E4-4AF4-A3E7-47C1AC5FEEB4}" srcOrd="0" destOrd="0" presId="urn:microsoft.com/office/officeart/2005/8/layout/hierarchy4"/>
    <dgm:cxn modelId="{BF9B1B21-80F5-4F9D-A392-7DEA06CAF0CD}" srcId="{0785710E-A24E-4CB3-BAFE-6555D07C3D7F}" destId="{ED96AC53-DC78-4E83-8942-D34CA8F0DA89}" srcOrd="0" destOrd="0" parTransId="{BA170108-99AB-450B-843B-8F54AD908870}" sibTransId="{65A4AD30-06F4-41EA-BF9E-5D4515FFA8B9}"/>
    <dgm:cxn modelId="{8D3D238D-070E-A449-ADF9-5281551C7AF0}" type="presOf" srcId="{FDB99131-7B7D-4454-8394-8EC312B7F302}" destId="{4F6A8E85-B655-4D59-8BAD-8F6A1EC2618F}" srcOrd="0" destOrd="0" presId="urn:microsoft.com/office/officeart/2005/8/layout/hierarchy4"/>
    <dgm:cxn modelId="{C58FA026-210D-431C-829B-3A4AC39CB441}" srcId="{81EB024A-AD28-43F8-89E6-2D3AA2776536}" destId="{75F5104B-9180-4D23-A92F-F082AECEB0D7}" srcOrd="0" destOrd="0" parTransId="{9431506D-A3CC-4011-9E8A-E17939500E49}" sibTransId="{E751710B-5B84-4ACE-BC1F-4AA8B76C4D8F}"/>
    <dgm:cxn modelId="{BDE0CA8F-8F0D-4827-9448-DE23456EF39D}" srcId="{E01C21B8-632B-4168-BB5A-9BB1B9861D46}" destId="{755463D3-3FF8-42D3-A272-13165380B3B3}" srcOrd="3" destOrd="0" parTransId="{3270B8B7-B4B1-420C-8755-E83BAD68489F}" sibTransId="{912A21E3-4F5C-4340-A985-BDE34135E6E4}"/>
    <dgm:cxn modelId="{954BAA1E-DAEE-6A47-9507-31F478927362}" type="presOf" srcId="{D3EA79FE-EC84-4A4E-B9EB-EEF1C693E003}" destId="{FDB864E3-4B54-4EDD-AA1D-0AEF5A05C9FB}" srcOrd="0" destOrd="0" presId="urn:microsoft.com/office/officeart/2005/8/layout/hierarchy4"/>
    <dgm:cxn modelId="{2B0F6E28-964F-4BB9-8995-BBEC030FE700}" srcId="{2B968DD3-FFC7-41B9-9C1F-EF23799E97E2}" destId="{E01C21B8-632B-4168-BB5A-9BB1B9861D46}" srcOrd="1" destOrd="0" parTransId="{3F9D70A8-B754-4294-8C09-42666B1CFDF6}" sibTransId="{E243D9AF-55EE-4473-BE5A-2EE320C34E80}"/>
    <dgm:cxn modelId="{E1375A0E-D27D-4A8C-84D0-053D33C51411}" srcId="{E01C21B8-632B-4168-BB5A-9BB1B9861D46}" destId="{D4BC3563-28F4-4721-A5E7-2D0376F3DDF2}" srcOrd="2" destOrd="0" parTransId="{8B918293-469A-4530-99FF-A2536D697EA2}" sibTransId="{A038875B-953E-485E-ABCF-FCA0C9494BE1}"/>
    <dgm:cxn modelId="{C629E261-6459-F644-A6FE-20C1A51353F8}" type="presOf" srcId="{E1B37D91-89B5-479C-966F-92514BA40B57}" destId="{808369BB-B5CE-41DA-AFBD-0556552DA460}" srcOrd="0" destOrd="0" presId="urn:microsoft.com/office/officeart/2005/8/layout/hierarchy4"/>
    <dgm:cxn modelId="{E106982F-6312-419C-AF4C-F34B9357C8F5}" srcId="{E1B37D91-89B5-479C-966F-92514BA40B57}" destId="{7314E4BD-D5F2-4E3C-85BB-A4D2158CDAB9}" srcOrd="0" destOrd="0" parTransId="{D5CDA018-44F6-47FE-BC36-1CFE13536781}" sibTransId="{7EF86A7B-FA50-46AE-AFA7-481C2BB4E7B5}"/>
    <dgm:cxn modelId="{41FCC134-FB31-453E-8085-C7550074D49D}" srcId="{9AE6D772-F49C-462E-822C-6A22EA45D49A}" destId="{492F5557-FA71-4C04-8F42-9BF8466ED4C4}" srcOrd="0" destOrd="0" parTransId="{F9ED66E2-4E46-4E29-8BAC-CEA4CBA32B26}" sibTransId="{E040F819-C48B-4145-80D0-96E818EAA46A}"/>
    <dgm:cxn modelId="{0D995667-4BE5-624C-83EC-752489627CE0}" type="presOf" srcId="{755463D3-3FF8-42D3-A272-13165380B3B3}" destId="{73C187C3-CDE5-49D7-A7BB-CC2566C17396}" srcOrd="0" destOrd="0" presId="urn:microsoft.com/office/officeart/2005/8/layout/hierarchy4"/>
    <dgm:cxn modelId="{E1B9F020-F3F2-49CD-A7D8-4C21E0EB9196}" srcId="{181843B2-5C26-4A6B-ACF4-BA94E087403E}" destId="{9AE6D772-F49C-462E-822C-6A22EA45D49A}" srcOrd="1" destOrd="0" parTransId="{82B15AA8-2DE8-4387-BCBB-21EF1C8EE0B4}" sibTransId="{137BDE4F-B20A-4790-8369-6D6B33FC4D77}"/>
    <dgm:cxn modelId="{066900A1-3E42-4E6F-BE3A-1BE2EC356E70}" srcId="{181843B2-5C26-4A6B-ACF4-BA94E087403E}" destId="{81EB024A-AD28-43F8-89E6-2D3AA2776536}" srcOrd="0" destOrd="0" parTransId="{6A776F4C-78B9-4044-8D93-21AA718851E5}" sibTransId="{F9BDDEC3-A859-41E2-BCFF-3C7152A97D9B}"/>
    <dgm:cxn modelId="{8BF08C6E-0125-0842-A2C5-606C5441EDE8}" type="presOf" srcId="{B9B70396-5D07-4E69-9F2A-D33E36A88C39}" destId="{648666E6-D1C0-4096-855B-654570DEFE15}" srcOrd="0" destOrd="0" presId="urn:microsoft.com/office/officeart/2005/8/layout/hierarchy4"/>
    <dgm:cxn modelId="{A676A64A-9863-B244-9C87-5BCC8FC074D1}" type="presOf" srcId="{7314E4BD-D5F2-4E3C-85BB-A4D2158CDAB9}" destId="{6E00582B-8DE8-4D63-9B89-7E824AAB88FA}" srcOrd="0" destOrd="0" presId="urn:microsoft.com/office/officeart/2005/8/layout/hierarchy4"/>
    <dgm:cxn modelId="{9C911488-B595-6D4E-87F1-C2B854718E88}" type="presOf" srcId="{81EB024A-AD28-43F8-89E6-2D3AA2776536}" destId="{0B5A576F-EA85-46B8-89B5-5780FF690B6F}" srcOrd="0" destOrd="0" presId="urn:microsoft.com/office/officeart/2005/8/layout/hierarchy4"/>
    <dgm:cxn modelId="{EBB3C7EB-8316-4A23-9111-A37552A1FC48}" srcId="{9B722157-84FB-47A7-B7CB-88142E31A78A}" destId="{2D1BD88D-B756-4C79-969F-480AE77D719A}" srcOrd="1" destOrd="0" parTransId="{60A1B7FD-6457-4A99-9F2A-E780005FB846}" sibTransId="{290553E8-01D0-45EA-AA31-465EF33B5BFA}"/>
    <dgm:cxn modelId="{2C7B5815-2D3A-45F0-B4F9-EAAB1417B6F7}" srcId="{2B968DD3-FFC7-41B9-9C1F-EF23799E97E2}" destId="{D7A7FEEE-27CF-4724-A054-AC4491CDD8DD}" srcOrd="2" destOrd="0" parTransId="{0E36A604-8581-4D25-954D-A1FAA9F80A21}" sibTransId="{6E0741F8-8189-465B-AEA2-D14B98057E8B}"/>
    <dgm:cxn modelId="{B8B0D561-38A1-8B4E-A12E-ABD7ED1A6C6C}" type="presOf" srcId="{D7A7FEEE-27CF-4724-A054-AC4491CDD8DD}" destId="{D9B00287-E7B8-485E-96ED-99AF802161AF}" srcOrd="0" destOrd="0" presId="urn:microsoft.com/office/officeart/2005/8/layout/hierarchy4"/>
    <dgm:cxn modelId="{B9192229-3894-C04A-9EC6-6736BEAB49AC}" type="presOf" srcId="{181843B2-5C26-4A6B-ACF4-BA94E087403E}" destId="{24DC2436-7CF5-483F-92D9-CBDAD08BFE96}" srcOrd="0" destOrd="0" presId="urn:microsoft.com/office/officeart/2005/8/layout/hierarchy4"/>
    <dgm:cxn modelId="{EDDC273E-0001-4A1F-A555-E73619D0780D}" srcId="{212378B0-141C-45AE-982A-F10DE72CFC51}" destId="{B9B70396-5D07-4E69-9F2A-D33E36A88C39}" srcOrd="0" destOrd="0" parTransId="{20E351E2-A4C6-41DA-A231-2D1D6411F74C}" sibTransId="{52E57B15-08DA-496B-9D42-E55239A53E67}"/>
    <dgm:cxn modelId="{69571205-D87F-44AB-916D-245C4B46CED2}" srcId="{6D40A942-DF3F-431D-AD6D-126034DF5B7B}" destId="{2B968DD3-FFC7-41B9-9C1F-EF23799E97E2}" srcOrd="0" destOrd="0" parTransId="{81A3A008-5AF5-4096-A871-BEFA374C08C6}" sibTransId="{4F1E8AF9-6FD9-4474-BD93-9C01420F47A8}"/>
    <dgm:cxn modelId="{7FCAA1D6-242F-4F8E-B8AD-DC6C1B2F35D7}" srcId="{D7A7FEEE-27CF-4724-A054-AC4491CDD8DD}" destId="{212378B0-141C-45AE-982A-F10DE72CFC51}" srcOrd="2" destOrd="0" parTransId="{B527B55C-3F5F-4D74-BB6C-93A186D2279D}" sibTransId="{F9E92E7F-699F-498D-8E04-5E033211C2D1}"/>
    <dgm:cxn modelId="{5A480BA1-3CE3-4246-A80D-289C4759ADA7}" type="presOf" srcId="{E01C21B8-632B-4168-BB5A-9BB1B9861D46}" destId="{0DCA7ED2-DA68-49E2-B69E-213CC8E8D926}" srcOrd="0" destOrd="0" presId="urn:microsoft.com/office/officeart/2005/8/layout/hierarchy4"/>
    <dgm:cxn modelId="{261EE038-5162-2D41-882A-3E2643C3192A}" type="presOf" srcId="{AC3AC762-53A5-4D78-AFCB-554E848B1E0F}" destId="{8A10C2DD-967A-4F1E-9874-2BD275FB26B8}" srcOrd="0" destOrd="0" presId="urn:microsoft.com/office/officeart/2005/8/layout/hierarchy4"/>
    <dgm:cxn modelId="{81ADABC8-F5FC-42E4-8FB8-9F4F0072FAB2}" srcId="{D3EA79FE-EC84-4A4E-B9EB-EEF1C693E003}" destId="{FB8A6037-2C44-48AB-8CD2-09EADE8C7099}" srcOrd="0" destOrd="0" parTransId="{C7F1967C-B8AA-43C2-8B97-178E5943F3D3}" sibTransId="{81AEF7AF-A61F-490F-A626-F435C8CA4DFF}"/>
    <dgm:cxn modelId="{52A8E6A9-56AE-0145-9CE9-0503EA5A4E3D}" type="presOf" srcId="{0785710E-A24E-4CB3-BAFE-6555D07C3D7F}" destId="{D5908603-1B35-46FA-8692-0B1FA5717EA9}" srcOrd="0" destOrd="0" presId="urn:microsoft.com/office/officeart/2005/8/layout/hierarchy4"/>
    <dgm:cxn modelId="{FB1B72A8-034F-BF45-BB69-DE914FAC9891}" type="presOf" srcId="{ED96AC53-DC78-4E83-8942-D34CA8F0DA89}" destId="{1917CC6A-1630-45AC-8551-CB8C20EA68B0}" srcOrd="0" destOrd="0" presId="urn:microsoft.com/office/officeart/2005/8/layout/hierarchy4"/>
    <dgm:cxn modelId="{D9454D4E-C28E-4391-B3B6-9F93D9BB48A0}" srcId="{2B968DD3-FFC7-41B9-9C1F-EF23799E97E2}" destId="{9B722157-84FB-47A7-B7CB-88142E31A78A}" srcOrd="3" destOrd="0" parTransId="{3D2D4B91-556B-4F80-A1B6-183F52676370}" sibTransId="{4917374D-7171-4151-AACC-05E2E73A0218}"/>
    <dgm:cxn modelId="{5D8CCE65-07FE-714E-A21F-50370DFDFA69}" type="presOf" srcId="{4355BEE5-C0CC-4C0B-B2C0-FA2D5CB0E3EC}" destId="{CCBD9E2D-4669-4A1F-A61F-EC9041830017}" srcOrd="0" destOrd="0" presId="urn:microsoft.com/office/officeart/2005/8/layout/hierarchy4"/>
    <dgm:cxn modelId="{08A6829B-9FF4-554C-950F-F3EA8A192B3E}" type="presOf" srcId="{2B968DD3-FFC7-41B9-9C1F-EF23799E97E2}" destId="{892659D2-E90F-4EDC-AC1B-431C2CB0473A}" srcOrd="0" destOrd="0" presId="urn:microsoft.com/office/officeart/2005/8/layout/hierarchy4"/>
    <dgm:cxn modelId="{6A4E99F3-06D7-2242-86AD-EBE50682A659}" type="presOf" srcId="{9B722157-84FB-47A7-B7CB-88142E31A78A}" destId="{BDDCA4DB-AD30-4E4D-AEC3-70290776ECF9}" srcOrd="0" destOrd="0" presId="urn:microsoft.com/office/officeart/2005/8/layout/hierarchy4"/>
    <dgm:cxn modelId="{63EE91DF-D154-45CE-9975-6D96716B4D6E}" srcId="{E01C21B8-632B-4168-BB5A-9BB1B9861D46}" destId="{F48546B1-D21B-491E-827F-BDAFDC8A0667}" srcOrd="1" destOrd="0" parTransId="{097644E1-CA3A-4066-A931-70D9EB1F488B}" sibTransId="{DCA2D508-C03B-47EB-A95E-73C4BA7730FC}"/>
    <dgm:cxn modelId="{71C02B86-2CC1-46A0-902D-44CBD08F791C}" srcId="{D7A7FEEE-27CF-4724-A054-AC4491CDD8DD}" destId="{0785710E-A24E-4CB3-BAFE-6555D07C3D7F}" srcOrd="1" destOrd="0" parTransId="{56A95DB7-09C3-4AD0-B2CC-CDEC849321B3}" sibTransId="{3F6A8E5B-D9EB-494D-824A-CEEF7E4AFD35}"/>
    <dgm:cxn modelId="{06B099AD-1161-9440-B59B-0818F2C526F0}" type="presOf" srcId="{2D1BD88D-B756-4C79-969F-480AE77D719A}" destId="{52525D2C-BED5-4358-9DE5-354898CFA8F2}" srcOrd="0" destOrd="0" presId="urn:microsoft.com/office/officeart/2005/8/layout/hierarchy4"/>
    <dgm:cxn modelId="{F3E2C25A-0FD1-1B4A-A75C-DB4FFF585609}" type="presOf" srcId="{492F5557-FA71-4C04-8F42-9BF8466ED4C4}" destId="{855A4183-2E77-4F44-8FCD-B47A52C1E95E}" srcOrd="0" destOrd="0" presId="urn:microsoft.com/office/officeart/2005/8/layout/hierarchy4"/>
    <dgm:cxn modelId="{0D681086-D9ED-4240-9759-230CDC91861B}" srcId="{181843B2-5C26-4A6B-ACF4-BA94E087403E}" destId="{E1B37D91-89B5-479C-966F-92514BA40B57}" srcOrd="2" destOrd="0" parTransId="{2D80C7A6-20C4-477A-98C1-B004A7463F0F}" sibTransId="{10589FB3-3EC3-45A8-867A-A503BF37FD7C}"/>
    <dgm:cxn modelId="{58C5D403-356F-D049-8D5A-D0F12FDDC72E}" type="presOf" srcId="{F48546B1-D21B-491E-827F-BDAFDC8A0667}" destId="{B54BD45C-19DE-43DD-BF13-9D64F3836FB8}" srcOrd="0" destOrd="0" presId="urn:microsoft.com/office/officeart/2005/8/layout/hierarchy4"/>
    <dgm:cxn modelId="{B5E84970-1844-E943-AD13-92B1248EB320}" type="presOf" srcId="{FE1A616C-2369-4266-8117-2554A3A27E04}" destId="{B2C2F0E4-8DB6-4F24-9557-A38F6A4F277E}" srcOrd="0" destOrd="0" presId="urn:microsoft.com/office/officeart/2005/8/layout/hierarchy4"/>
    <dgm:cxn modelId="{9E98578B-063F-4BDD-A371-883077F5B94A}" srcId="{F48546B1-D21B-491E-827F-BDAFDC8A0667}" destId="{FDB99131-7B7D-4454-8394-8EC312B7F302}" srcOrd="0" destOrd="0" parTransId="{A51580ED-4DAA-4BCF-862B-1BB6B92CFF73}" sibTransId="{6F924745-2F91-42F3-A577-E58DE13896B7}"/>
    <dgm:cxn modelId="{10D893C0-D589-4F93-BF61-CB00BFF2F755}" srcId="{D4BC3563-28F4-4721-A5E7-2D0376F3DDF2}" destId="{A37D6042-027D-4C95-B89D-B056D33CB69E}" srcOrd="0" destOrd="0" parTransId="{63919BF6-942E-441C-8AF3-4D85FD2F4290}" sibTransId="{5E20C8F6-3105-48BC-9A5E-6913E5465E38}"/>
    <dgm:cxn modelId="{498B695D-CFC3-4F6E-B137-6E8278A3823D}" srcId="{73CA2AC8-9435-4DC4-A48C-F5AC8A126026}" destId="{FE1A616C-2369-4266-8117-2554A3A27E04}" srcOrd="0" destOrd="0" parTransId="{4457B898-F9BD-4C45-80E6-07F7F9480380}" sibTransId="{1AF43A2E-276D-48EE-8D2C-62732DE0CBF5}"/>
    <dgm:cxn modelId="{2598DB7C-8AF6-44A1-BA7B-3DD90E90F842}" srcId="{D7A7FEEE-27CF-4724-A054-AC4491CDD8DD}" destId="{06013593-934F-444F-BE61-FB075E27E5A4}" srcOrd="0" destOrd="0" parTransId="{F2248E4B-9BDE-4D53-A9F6-F7EDE9B63BF3}" sibTransId="{03E12DB3-FC59-4D95-8B3D-5F35BAACF1E2}"/>
    <dgm:cxn modelId="{CAABB000-A442-434B-9242-3B1F96BAAA5B}" type="presOf" srcId="{73CA2AC8-9435-4DC4-A48C-F5AC8A126026}" destId="{08AF3B5C-F55A-450D-B110-7DC823DF97F6}" srcOrd="0" destOrd="0" presId="urn:microsoft.com/office/officeart/2005/8/layout/hierarchy4"/>
    <dgm:cxn modelId="{4A9A949B-1BEE-4E26-A8A4-D416A0479034}" srcId="{2D1BD88D-B756-4C79-969F-480AE77D719A}" destId="{4355BEE5-C0CC-4C0B-B2C0-FA2D5CB0E3EC}" srcOrd="0" destOrd="0" parTransId="{5BF831BD-32B2-42F4-9AF9-77EB71AF0E90}" sibTransId="{7B839859-D974-47A8-BF09-EDCBA96CD796}"/>
    <dgm:cxn modelId="{D255E94D-2A68-492A-BCCF-8E050F0BEC82}" srcId="{2B968DD3-FFC7-41B9-9C1F-EF23799E97E2}" destId="{181843B2-5C26-4A6B-ACF4-BA94E087403E}" srcOrd="0" destOrd="0" parTransId="{71FC994E-6F82-4F11-9D24-76E48F70B613}" sibTransId="{7960C192-9999-4ABC-B7D2-C40525C98F78}"/>
    <dgm:cxn modelId="{ECC66DD5-1DFE-5348-A7FA-D68D7CF13D39}" type="presOf" srcId="{FB8A6037-2C44-48AB-8CD2-09EADE8C7099}" destId="{13C66842-E9BE-41BB-ABAB-CFF7393CF416}" srcOrd="0" destOrd="0" presId="urn:microsoft.com/office/officeart/2005/8/layout/hierarchy4"/>
    <dgm:cxn modelId="{8286121C-438A-E941-B3BB-E4081DBD416D}" type="presOf" srcId="{A37D6042-027D-4C95-B89D-B056D33CB69E}" destId="{81801AD2-4146-406F-8F23-B95D8AA83F9C}" srcOrd="0" destOrd="0" presId="urn:microsoft.com/office/officeart/2005/8/layout/hierarchy4"/>
    <dgm:cxn modelId="{0409E499-118A-E444-94C1-38F5FEFA9FAD}" type="presOf" srcId="{212378B0-141C-45AE-982A-F10DE72CFC51}" destId="{6F7EE218-0321-4398-B2AA-64E26AFD423B}" srcOrd="0" destOrd="0" presId="urn:microsoft.com/office/officeart/2005/8/layout/hierarchy4"/>
    <dgm:cxn modelId="{0CFBDD93-4EDA-FA4A-8492-E85ECEE02ED1}" type="presParOf" srcId="{53718918-FAEF-4FCF-831B-DA46B0351EE2}" destId="{BB274FBB-9A96-410F-AE10-2DD6427B6981}" srcOrd="0" destOrd="0" presId="urn:microsoft.com/office/officeart/2005/8/layout/hierarchy4"/>
    <dgm:cxn modelId="{CB2C2E29-D726-0546-B8B1-378CAB5C3A5E}" type="presParOf" srcId="{BB274FBB-9A96-410F-AE10-2DD6427B6981}" destId="{892659D2-E90F-4EDC-AC1B-431C2CB0473A}" srcOrd="0" destOrd="0" presId="urn:microsoft.com/office/officeart/2005/8/layout/hierarchy4"/>
    <dgm:cxn modelId="{CA5D21C9-F178-F044-8D7F-68C55EC90755}" type="presParOf" srcId="{BB274FBB-9A96-410F-AE10-2DD6427B6981}" destId="{3A539E0D-9691-40AB-84ED-C128CBE4BF63}" srcOrd="1" destOrd="0" presId="urn:microsoft.com/office/officeart/2005/8/layout/hierarchy4"/>
    <dgm:cxn modelId="{E18D6499-88C5-1847-82C1-47024F110BFD}" type="presParOf" srcId="{BB274FBB-9A96-410F-AE10-2DD6427B6981}" destId="{A8CE28A9-5722-4CB1-A192-5578FE464E82}" srcOrd="2" destOrd="0" presId="urn:microsoft.com/office/officeart/2005/8/layout/hierarchy4"/>
    <dgm:cxn modelId="{E7D2E70D-56F8-D141-B377-604D9CA302F3}" type="presParOf" srcId="{A8CE28A9-5722-4CB1-A192-5578FE464E82}" destId="{7FDC9231-03C7-4964-AD77-2C6F0F1D1D51}" srcOrd="0" destOrd="0" presId="urn:microsoft.com/office/officeart/2005/8/layout/hierarchy4"/>
    <dgm:cxn modelId="{3E87EED7-8C64-594A-9BFB-ED79A02C8623}" type="presParOf" srcId="{7FDC9231-03C7-4964-AD77-2C6F0F1D1D51}" destId="{24DC2436-7CF5-483F-92D9-CBDAD08BFE96}" srcOrd="0" destOrd="0" presId="urn:microsoft.com/office/officeart/2005/8/layout/hierarchy4"/>
    <dgm:cxn modelId="{FFA6E100-E55B-6242-8039-86D7C648460A}" type="presParOf" srcId="{7FDC9231-03C7-4964-AD77-2C6F0F1D1D51}" destId="{64825E72-8EF0-42A6-8A14-3F5CB098A971}" srcOrd="1" destOrd="0" presId="urn:microsoft.com/office/officeart/2005/8/layout/hierarchy4"/>
    <dgm:cxn modelId="{A1273747-4EB0-184F-91DE-975184ADA202}" type="presParOf" srcId="{7FDC9231-03C7-4964-AD77-2C6F0F1D1D51}" destId="{FE142276-A167-40B6-AA78-C70540E05A07}" srcOrd="2" destOrd="0" presId="urn:microsoft.com/office/officeart/2005/8/layout/hierarchy4"/>
    <dgm:cxn modelId="{2A30FE7B-C528-0449-BBDC-22E1FC3BE0AB}" type="presParOf" srcId="{FE142276-A167-40B6-AA78-C70540E05A07}" destId="{32AE648C-0FB1-4728-98F4-EB9A8CC1D93B}" srcOrd="0" destOrd="0" presId="urn:microsoft.com/office/officeart/2005/8/layout/hierarchy4"/>
    <dgm:cxn modelId="{5ABCBFD2-F000-584E-8B6A-4E2177A952B7}" type="presParOf" srcId="{32AE648C-0FB1-4728-98F4-EB9A8CC1D93B}" destId="{0B5A576F-EA85-46B8-89B5-5780FF690B6F}" srcOrd="0" destOrd="0" presId="urn:microsoft.com/office/officeart/2005/8/layout/hierarchy4"/>
    <dgm:cxn modelId="{992143FA-563C-6C47-AABC-8B82F5ED58E0}" type="presParOf" srcId="{32AE648C-0FB1-4728-98F4-EB9A8CC1D93B}" destId="{DF1B1594-5665-441E-A130-FA207C126DAE}" srcOrd="1" destOrd="0" presId="urn:microsoft.com/office/officeart/2005/8/layout/hierarchy4"/>
    <dgm:cxn modelId="{8CCCAB58-250E-2646-9F48-B1E3815ACEC7}" type="presParOf" srcId="{32AE648C-0FB1-4728-98F4-EB9A8CC1D93B}" destId="{10EC84FC-2DCC-4383-A2B5-3668418C799E}" srcOrd="2" destOrd="0" presId="urn:microsoft.com/office/officeart/2005/8/layout/hierarchy4"/>
    <dgm:cxn modelId="{5DAB0FAB-2658-014C-A6E6-1F3F751B7BDD}" type="presParOf" srcId="{10EC84FC-2DCC-4383-A2B5-3668418C799E}" destId="{5A2209DD-A4AE-4163-8480-F4C081CE151E}" srcOrd="0" destOrd="0" presId="urn:microsoft.com/office/officeart/2005/8/layout/hierarchy4"/>
    <dgm:cxn modelId="{ADD8E53A-F243-B845-87F1-EECA1FE1FC03}" type="presParOf" srcId="{5A2209DD-A4AE-4163-8480-F4C081CE151E}" destId="{F9F584D9-F22F-4775-9E82-7EA2D2EAA572}" srcOrd="0" destOrd="0" presId="urn:microsoft.com/office/officeart/2005/8/layout/hierarchy4"/>
    <dgm:cxn modelId="{0186B6E4-6DD2-1A4E-B378-846FEFB083EA}" type="presParOf" srcId="{5A2209DD-A4AE-4163-8480-F4C081CE151E}" destId="{3A9B19A7-6BEF-4E6D-8CDF-7E82302A4EE1}" srcOrd="1" destOrd="0" presId="urn:microsoft.com/office/officeart/2005/8/layout/hierarchy4"/>
    <dgm:cxn modelId="{AEE48351-2022-634F-A276-BD75967A2CC0}" type="presParOf" srcId="{FE142276-A167-40B6-AA78-C70540E05A07}" destId="{8120A7D8-FF56-4867-BD5C-8618CB0E2B4E}" srcOrd="1" destOrd="0" presId="urn:microsoft.com/office/officeart/2005/8/layout/hierarchy4"/>
    <dgm:cxn modelId="{8DBF32EE-D825-5843-AF56-B08732B6A704}" type="presParOf" srcId="{FE142276-A167-40B6-AA78-C70540E05A07}" destId="{80C6207F-0911-41CE-8667-5CF7492E65ED}" srcOrd="2" destOrd="0" presId="urn:microsoft.com/office/officeart/2005/8/layout/hierarchy4"/>
    <dgm:cxn modelId="{878D1304-F7E7-7345-B0CE-2BCF3B0280C4}" type="presParOf" srcId="{80C6207F-0911-41CE-8667-5CF7492E65ED}" destId="{16E1E3A6-23D8-4926-9F3D-9162ED074D5F}" srcOrd="0" destOrd="0" presId="urn:microsoft.com/office/officeart/2005/8/layout/hierarchy4"/>
    <dgm:cxn modelId="{D9B37A14-41BE-514F-AA8C-42B13BFF73AA}" type="presParOf" srcId="{80C6207F-0911-41CE-8667-5CF7492E65ED}" destId="{9E76F7A0-F049-474B-AD20-A57EEC172937}" srcOrd="1" destOrd="0" presId="urn:microsoft.com/office/officeart/2005/8/layout/hierarchy4"/>
    <dgm:cxn modelId="{B0A5082E-17C3-9A4B-B0DC-6A6AB43AE724}" type="presParOf" srcId="{80C6207F-0911-41CE-8667-5CF7492E65ED}" destId="{26ABCCE2-FE8A-4064-BC9A-DE7C01C7CD37}" srcOrd="2" destOrd="0" presId="urn:microsoft.com/office/officeart/2005/8/layout/hierarchy4"/>
    <dgm:cxn modelId="{F8580A6F-990E-1F47-9C82-068079B9C547}" type="presParOf" srcId="{26ABCCE2-FE8A-4064-BC9A-DE7C01C7CD37}" destId="{0D75A712-C651-48BA-847C-D080520748F1}" srcOrd="0" destOrd="0" presId="urn:microsoft.com/office/officeart/2005/8/layout/hierarchy4"/>
    <dgm:cxn modelId="{D8B618E6-1CBE-5646-AAF3-EB8C53D36D75}" type="presParOf" srcId="{0D75A712-C651-48BA-847C-D080520748F1}" destId="{855A4183-2E77-4F44-8FCD-B47A52C1E95E}" srcOrd="0" destOrd="0" presId="urn:microsoft.com/office/officeart/2005/8/layout/hierarchy4"/>
    <dgm:cxn modelId="{AD9F0157-B645-2446-9A02-549FC6FC235C}" type="presParOf" srcId="{0D75A712-C651-48BA-847C-D080520748F1}" destId="{CAA807D1-5E9B-43BD-8C61-0A0BEBFAE23F}" srcOrd="1" destOrd="0" presId="urn:microsoft.com/office/officeart/2005/8/layout/hierarchy4"/>
    <dgm:cxn modelId="{865C92C0-DA0C-D74B-8B8B-49AF22778AE8}" type="presParOf" srcId="{FE142276-A167-40B6-AA78-C70540E05A07}" destId="{67330A69-4DFF-471D-92DB-6F5E561272F4}" srcOrd="3" destOrd="0" presId="urn:microsoft.com/office/officeart/2005/8/layout/hierarchy4"/>
    <dgm:cxn modelId="{B4691A68-6B2F-C44D-A354-AFB391232F65}" type="presParOf" srcId="{FE142276-A167-40B6-AA78-C70540E05A07}" destId="{A5D520D5-A1E2-4CF9-940B-09126FEF4F69}" srcOrd="4" destOrd="0" presId="urn:microsoft.com/office/officeart/2005/8/layout/hierarchy4"/>
    <dgm:cxn modelId="{48CA85ED-378A-F540-9D1E-6EA88202F628}" type="presParOf" srcId="{A5D520D5-A1E2-4CF9-940B-09126FEF4F69}" destId="{808369BB-B5CE-41DA-AFBD-0556552DA460}" srcOrd="0" destOrd="0" presId="urn:microsoft.com/office/officeart/2005/8/layout/hierarchy4"/>
    <dgm:cxn modelId="{4985800C-6754-A84E-A437-82A77BBC208A}" type="presParOf" srcId="{A5D520D5-A1E2-4CF9-940B-09126FEF4F69}" destId="{73708EF5-C5D2-41FC-9EC1-031C174D2F22}" srcOrd="1" destOrd="0" presId="urn:microsoft.com/office/officeart/2005/8/layout/hierarchy4"/>
    <dgm:cxn modelId="{69F77EFD-81DF-544D-A8A6-791CBF6E7E83}" type="presParOf" srcId="{A5D520D5-A1E2-4CF9-940B-09126FEF4F69}" destId="{12322BCA-7504-4EDF-BDF6-2924E393ADFC}" srcOrd="2" destOrd="0" presId="urn:microsoft.com/office/officeart/2005/8/layout/hierarchy4"/>
    <dgm:cxn modelId="{0F27B425-CBF9-CB40-95F5-D2BB215663E1}" type="presParOf" srcId="{12322BCA-7504-4EDF-BDF6-2924E393ADFC}" destId="{22AEBAD2-7C80-43BF-8160-0C3E753F3513}" srcOrd="0" destOrd="0" presId="urn:microsoft.com/office/officeart/2005/8/layout/hierarchy4"/>
    <dgm:cxn modelId="{13437D01-5178-2443-A10C-E42308B5DC34}" type="presParOf" srcId="{22AEBAD2-7C80-43BF-8160-0C3E753F3513}" destId="{6E00582B-8DE8-4D63-9B89-7E824AAB88FA}" srcOrd="0" destOrd="0" presId="urn:microsoft.com/office/officeart/2005/8/layout/hierarchy4"/>
    <dgm:cxn modelId="{E94CEC32-95DA-E04A-B877-3042C9B9A67D}" type="presParOf" srcId="{22AEBAD2-7C80-43BF-8160-0C3E753F3513}" destId="{4AD0DE3D-2422-49D6-8D11-B1A962F69393}" srcOrd="1" destOrd="0" presId="urn:microsoft.com/office/officeart/2005/8/layout/hierarchy4"/>
    <dgm:cxn modelId="{01461FD0-1E16-9A41-84D0-F49AD14FD7AD}" type="presParOf" srcId="{FE142276-A167-40B6-AA78-C70540E05A07}" destId="{8105C4F2-2641-4534-AAED-59F7A0DCC3E0}" srcOrd="5" destOrd="0" presId="urn:microsoft.com/office/officeart/2005/8/layout/hierarchy4"/>
    <dgm:cxn modelId="{4BBFDF05-A5C5-7949-9923-6216C5AFC47D}" type="presParOf" srcId="{FE142276-A167-40B6-AA78-C70540E05A07}" destId="{C1636631-A77C-48A5-B38C-BDDA20CEBE20}" srcOrd="6" destOrd="0" presId="urn:microsoft.com/office/officeart/2005/8/layout/hierarchy4"/>
    <dgm:cxn modelId="{E6873A1C-C387-644F-968F-01EEF07BD305}" type="presParOf" srcId="{C1636631-A77C-48A5-B38C-BDDA20CEBE20}" destId="{08AF3B5C-F55A-450D-B110-7DC823DF97F6}" srcOrd="0" destOrd="0" presId="urn:microsoft.com/office/officeart/2005/8/layout/hierarchy4"/>
    <dgm:cxn modelId="{BE631D31-8F5E-7C40-A315-6E3E4E3FDBAA}" type="presParOf" srcId="{C1636631-A77C-48A5-B38C-BDDA20CEBE20}" destId="{453D1FF6-DE7C-4C20-A29F-AC64BA0B6358}" srcOrd="1" destOrd="0" presId="urn:microsoft.com/office/officeart/2005/8/layout/hierarchy4"/>
    <dgm:cxn modelId="{A81EB591-21F6-1749-9012-EAD06F4B1F09}" type="presParOf" srcId="{C1636631-A77C-48A5-B38C-BDDA20CEBE20}" destId="{228F658F-3159-430F-ACF3-39CF278540A3}" srcOrd="2" destOrd="0" presId="urn:microsoft.com/office/officeart/2005/8/layout/hierarchy4"/>
    <dgm:cxn modelId="{F02AD620-C17C-ED4C-BEBD-AE5F72A820E0}" type="presParOf" srcId="{228F658F-3159-430F-ACF3-39CF278540A3}" destId="{4060C794-53C5-4198-BB35-6836B6F6D98D}" srcOrd="0" destOrd="0" presId="urn:microsoft.com/office/officeart/2005/8/layout/hierarchy4"/>
    <dgm:cxn modelId="{E77084A4-AB0A-7443-B0C6-B6A7ECD07BE0}" type="presParOf" srcId="{4060C794-53C5-4198-BB35-6836B6F6D98D}" destId="{B2C2F0E4-8DB6-4F24-9557-A38F6A4F277E}" srcOrd="0" destOrd="0" presId="urn:microsoft.com/office/officeart/2005/8/layout/hierarchy4"/>
    <dgm:cxn modelId="{90F4038F-EDAE-B741-9B7B-2D498C66CFD4}" type="presParOf" srcId="{4060C794-53C5-4198-BB35-6836B6F6D98D}" destId="{75684682-9122-4CE9-95FD-99A687CA68B4}" srcOrd="1" destOrd="0" presId="urn:microsoft.com/office/officeart/2005/8/layout/hierarchy4"/>
    <dgm:cxn modelId="{6BE36292-C39B-FE4E-B383-8F0CC176A29C}" type="presParOf" srcId="{A8CE28A9-5722-4CB1-A192-5578FE464E82}" destId="{ECA49E91-CA81-46C4-865D-C947932E8CC1}" srcOrd="1" destOrd="0" presId="urn:microsoft.com/office/officeart/2005/8/layout/hierarchy4"/>
    <dgm:cxn modelId="{D238A01F-9A20-7A49-B8EC-FD31B191FBC4}" type="presParOf" srcId="{A8CE28A9-5722-4CB1-A192-5578FE464E82}" destId="{3B98096B-A250-4FCB-B0C8-2627B69A5412}" srcOrd="2" destOrd="0" presId="urn:microsoft.com/office/officeart/2005/8/layout/hierarchy4"/>
    <dgm:cxn modelId="{3E14ECB5-2999-8349-9B11-B4A291501ABD}" type="presParOf" srcId="{3B98096B-A250-4FCB-B0C8-2627B69A5412}" destId="{0DCA7ED2-DA68-49E2-B69E-213CC8E8D926}" srcOrd="0" destOrd="0" presId="urn:microsoft.com/office/officeart/2005/8/layout/hierarchy4"/>
    <dgm:cxn modelId="{78463DD7-3785-1546-9E7B-5419215BE33A}" type="presParOf" srcId="{3B98096B-A250-4FCB-B0C8-2627B69A5412}" destId="{05B12614-BAFE-4584-A986-37F9D7975205}" srcOrd="1" destOrd="0" presId="urn:microsoft.com/office/officeart/2005/8/layout/hierarchy4"/>
    <dgm:cxn modelId="{309E33A9-EAD6-194D-B87B-32EC323FB9AF}" type="presParOf" srcId="{3B98096B-A250-4FCB-B0C8-2627B69A5412}" destId="{A93C0515-0969-45D3-8308-B0967AE3FF9D}" srcOrd="2" destOrd="0" presId="urn:microsoft.com/office/officeart/2005/8/layout/hierarchy4"/>
    <dgm:cxn modelId="{2D977987-61FC-1041-A8BF-B3197DEF550F}" type="presParOf" srcId="{A93C0515-0969-45D3-8308-B0967AE3FF9D}" destId="{3CAB4260-04D5-4926-8026-2E4C9DA06418}" srcOrd="0" destOrd="0" presId="urn:microsoft.com/office/officeart/2005/8/layout/hierarchy4"/>
    <dgm:cxn modelId="{F702002E-F337-2D45-BAF0-D03EF4BBDFA7}" type="presParOf" srcId="{3CAB4260-04D5-4926-8026-2E4C9DA06418}" destId="{FDB864E3-4B54-4EDD-AA1D-0AEF5A05C9FB}" srcOrd="0" destOrd="0" presId="urn:microsoft.com/office/officeart/2005/8/layout/hierarchy4"/>
    <dgm:cxn modelId="{43F4EB94-BEDE-CB4B-89B9-C0381BEE0BF6}" type="presParOf" srcId="{3CAB4260-04D5-4926-8026-2E4C9DA06418}" destId="{55FDD2E1-98E0-4016-9F24-E8EA88865E52}" srcOrd="1" destOrd="0" presId="urn:microsoft.com/office/officeart/2005/8/layout/hierarchy4"/>
    <dgm:cxn modelId="{A5D76553-1D52-7243-BEE8-10457EFD6230}" type="presParOf" srcId="{3CAB4260-04D5-4926-8026-2E4C9DA06418}" destId="{DFC2C7C1-DC30-49E1-9600-F742551DF9C1}" srcOrd="2" destOrd="0" presId="urn:microsoft.com/office/officeart/2005/8/layout/hierarchy4"/>
    <dgm:cxn modelId="{8C41E46C-FEE3-1E40-B06D-208217C1E09C}" type="presParOf" srcId="{DFC2C7C1-DC30-49E1-9600-F742551DF9C1}" destId="{F296A9F2-A391-4371-BFBE-E60A6BCBF0E7}" srcOrd="0" destOrd="0" presId="urn:microsoft.com/office/officeart/2005/8/layout/hierarchy4"/>
    <dgm:cxn modelId="{E14282EE-E416-944E-BBF1-F24CB8375F65}" type="presParOf" srcId="{F296A9F2-A391-4371-BFBE-E60A6BCBF0E7}" destId="{13C66842-E9BE-41BB-ABAB-CFF7393CF416}" srcOrd="0" destOrd="0" presId="urn:microsoft.com/office/officeart/2005/8/layout/hierarchy4"/>
    <dgm:cxn modelId="{1965DD71-7E6C-E54B-8394-136875308ABB}" type="presParOf" srcId="{F296A9F2-A391-4371-BFBE-E60A6BCBF0E7}" destId="{C50D5C43-CAE4-4894-AC49-D0EDFC876C95}" srcOrd="1" destOrd="0" presId="urn:microsoft.com/office/officeart/2005/8/layout/hierarchy4"/>
    <dgm:cxn modelId="{90A3E302-CA10-5C45-86FA-F69B98622C07}" type="presParOf" srcId="{A93C0515-0969-45D3-8308-B0967AE3FF9D}" destId="{87AF7942-512E-4929-AF17-AED6544A37FC}" srcOrd="1" destOrd="0" presId="urn:microsoft.com/office/officeart/2005/8/layout/hierarchy4"/>
    <dgm:cxn modelId="{0FD4E6BA-2170-F243-9D17-99E63B36D4C3}" type="presParOf" srcId="{A93C0515-0969-45D3-8308-B0967AE3FF9D}" destId="{AFD92396-2C32-449F-82AB-30572D5433A2}" srcOrd="2" destOrd="0" presId="urn:microsoft.com/office/officeart/2005/8/layout/hierarchy4"/>
    <dgm:cxn modelId="{F526C4AD-59E4-5D40-9CDA-D2BA5F86EA64}" type="presParOf" srcId="{AFD92396-2C32-449F-82AB-30572D5433A2}" destId="{B54BD45C-19DE-43DD-BF13-9D64F3836FB8}" srcOrd="0" destOrd="0" presId="urn:microsoft.com/office/officeart/2005/8/layout/hierarchy4"/>
    <dgm:cxn modelId="{A43C1D37-1509-AC43-B9CE-098C95825364}" type="presParOf" srcId="{AFD92396-2C32-449F-82AB-30572D5433A2}" destId="{740887F1-8555-4AEE-B334-68023017090F}" srcOrd="1" destOrd="0" presId="urn:microsoft.com/office/officeart/2005/8/layout/hierarchy4"/>
    <dgm:cxn modelId="{E7DBFAB2-382C-B646-8D74-5B7E5ECD18B1}" type="presParOf" srcId="{AFD92396-2C32-449F-82AB-30572D5433A2}" destId="{D3A10822-F6E6-4049-8C9E-F448802C0D5E}" srcOrd="2" destOrd="0" presId="urn:microsoft.com/office/officeart/2005/8/layout/hierarchy4"/>
    <dgm:cxn modelId="{822C5F5B-2F3F-184E-A0FC-E794222C71AF}" type="presParOf" srcId="{D3A10822-F6E6-4049-8C9E-F448802C0D5E}" destId="{FE5CBA6C-D7D6-46C9-9CC5-0DF3B1A37EE7}" srcOrd="0" destOrd="0" presId="urn:microsoft.com/office/officeart/2005/8/layout/hierarchy4"/>
    <dgm:cxn modelId="{2C5BB058-D89C-D645-A18A-4BF74BCC6CCA}" type="presParOf" srcId="{FE5CBA6C-D7D6-46C9-9CC5-0DF3B1A37EE7}" destId="{4F6A8E85-B655-4D59-8BAD-8F6A1EC2618F}" srcOrd="0" destOrd="0" presId="urn:microsoft.com/office/officeart/2005/8/layout/hierarchy4"/>
    <dgm:cxn modelId="{52DBE91D-169C-6649-8C92-7D795ABE445E}" type="presParOf" srcId="{FE5CBA6C-D7D6-46C9-9CC5-0DF3B1A37EE7}" destId="{79F3C081-F05E-4C83-947A-F183B7E3578F}" srcOrd="1" destOrd="0" presId="urn:microsoft.com/office/officeart/2005/8/layout/hierarchy4"/>
    <dgm:cxn modelId="{BB5C82EB-C6AB-A347-B1C8-A9361F923EEE}" type="presParOf" srcId="{A93C0515-0969-45D3-8308-B0967AE3FF9D}" destId="{1BF23794-2897-41FC-9F87-A92973910904}" srcOrd="3" destOrd="0" presId="urn:microsoft.com/office/officeart/2005/8/layout/hierarchy4"/>
    <dgm:cxn modelId="{D8F25E08-7E9D-3B43-9B12-34A0557761C6}" type="presParOf" srcId="{A93C0515-0969-45D3-8308-B0967AE3FF9D}" destId="{190CB0CE-D9BD-44A4-9352-8EBA57928F10}" srcOrd="4" destOrd="0" presId="urn:microsoft.com/office/officeart/2005/8/layout/hierarchy4"/>
    <dgm:cxn modelId="{46D17FAF-E1AC-BC4A-AE4E-70671505B3C6}" type="presParOf" srcId="{190CB0CE-D9BD-44A4-9352-8EBA57928F10}" destId="{3FE4F01F-3325-406A-8611-2C4D82358A4C}" srcOrd="0" destOrd="0" presId="urn:microsoft.com/office/officeart/2005/8/layout/hierarchy4"/>
    <dgm:cxn modelId="{CC955488-89F1-F349-9970-597D07885584}" type="presParOf" srcId="{190CB0CE-D9BD-44A4-9352-8EBA57928F10}" destId="{81F24A1D-DBDE-426D-A00F-CBF86C41A0BD}" srcOrd="1" destOrd="0" presId="urn:microsoft.com/office/officeart/2005/8/layout/hierarchy4"/>
    <dgm:cxn modelId="{BF788624-0B97-EF45-A6FA-2291DCF227B7}" type="presParOf" srcId="{190CB0CE-D9BD-44A4-9352-8EBA57928F10}" destId="{04B3A68B-B121-4617-969B-12C2A8DB92F8}" srcOrd="2" destOrd="0" presId="urn:microsoft.com/office/officeart/2005/8/layout/hierarchy4"/>
    <dgm:cxn modelId="{C833B64D-65CA-B547-8A35-45C6AD6C72E9}" type="presParOf" srcId="{04B3A68B-B121-4617-969B-12C2A8DB92F8}" destId="{0CFE97EF-0898-4E63-A1EB-E2D5B53A88BD}" srcOrd="0" destOrd="0" presId="urn:microsoft.com/office/officeart/2005/8/layout/hierarchy4"/>
    <dgm:cxn modelId="{5E175685-0B4F-DF44-BA4E-AFA5C6CE5B66}" type="presParOf" srcId="{0CFE97EF-0898-4E63-A1EB-E2D5B53A88BD}" destId="{81801AD2-4146-406F-8F23-B95D8AA83F9C}" srcOrd="0" destOrd="0" presId="urn:microsoft.com/office/officeart/2005/8/layout/hierarchy4"/>
    <dgm:cxn modelId="{91E701C0-0774-2548-A758-BEA155E19807}" type="presParOf" srcId="{0CFE97EF-0898-4E63-A1EB-E2D5B53A88BD}" destId="{8F52EB2C-33C0-45CD-AA33-857C6088CF9C}" srcOrd="1" destOrd="0" presId="urn:microsoft.com/office/officeart/2005/8/layout/hierarchy4"/>
    <dgm:cxn modelId="{12157D22-9F01-4440-94B2-7B7E6B831B0C}" type="presParOf" srcId="{A93C0515-0969-45D3-8308-B0967AE3FF9D}" destId="{4C499E56-DC93-4BB8-BB21-5C3F36DED3F6}" srcOrd="5" destOrd="0" presId="urn:microsoft.com/office/officeart/2005/8/layout/hierarchy4"/>
    <dgm:cxn modelId="{8BE52C25-884C-5142-B2A2-EF810EF5C342}" type="presParOf" srcId="{A93C0515-0969-45D3-8308-B0967AE3FF9D}" destId="{AFA5A98E-C545-4648-9CC5-7D9737560808}" srcOrd="6" destOrd="0" presId="urn:microsoft.com/office/officeart/2005/8/layout/hierarchy4"/>
    <dgm:cxn modelId="{56583801-17C4-5B4D-B2C9-135E3A37E6D9}" type="presParOf" srcId="{AFA5A98E-C545-4648-9CC5-7D9737560808}" destId="{73C187C3-CDE5-49D7-A7BB-CC2566C17396}" srcOrd="0" destOrd="0" presId="urn:microsoft.com/office/officeart/2005/8/layout/hierarchy4"/>
    <dgm:cxn modelId="{5753E45B-8337-5A46-B6B6-1B372E9B583F}" type="presParOf" srcId="{AFA5A98E-C545-4648-9CC5-7D9737560808}" destId="{CC2683FB-79B8-4B97-8097-500F3A639784}" srcOrd="1" destOrd="0" presId="urn:microsoft.com/office/officeart/2005/8/layout/hierarchy4"/>
    <dgm:cxn modelId="{2A6598E4-DEE8-C145-BB82-66CE570D0589}" type="presParOf" srcId="{AFA5A98E-C545-4648-9CC5-7D9737560808}" destId="{44A134A0-E6B5-4064-BF38-75AF913E4945}" srcOrd="2" destOrd="0" presId="urn:microsoft.com/office/officeart/2005/8/layout/hierarchy4"/>
    <dgm:cxn modelId="{8A0EDE65-AA53-3146-9544-50756CCB673B}" type="presParOf" srcId="{44A134A0-E6B5-4064-BF38-75AF913E4945}" destId="{39FD51F7-2985-406C-876C-F006103874EE}" srcOrd="0" destOrd="0" presId="urn:microsoft.com/office/officeart/2005/8/layout/hierarchy4"/>
    <dgm:cxn modelId="{2ADAF598-F740-0B49-865D-0F6F72214D8A}" type="presParOf" srcId="{39FD51F7-2985-406C-876C-F006103874EE}" destId="{BD736D8F-68E4-4AF4-A3E7-47C1AC5FEEB4}" srcOrd="0" destOrd="0" presId="urn:microsoft.com/office/officeart/2005/8/layout/hierarchy4"/>
    <dgm:cxn modelId="{52938D70-FC67-BE40-9FAB-033E8BFC7776}" type="presParOf" srcId="{39FD51F7-2985-406C-876C-F006103874EE}" destId="{E20160BD-1F05-4B0B-9993-14793020D54A}" srcOrd="1" destOrd="0" presId="urn:microsoft.com/office/officeart/2005/8/layout/hierarchy4"/>
    <dgm:cxn modelId="{6AD5C469-52E7-3B44-9CBC-B4ADBDC33450}" type="presParOf" srcId="{A8CE28A9-5722-4CB1-A192-5578FE464E82}" destId="{09ABCDC3-6442-46E9-942E-2CDCA033104E}" srcOrd="3" destOrd="0" presId="urn:microsoft.com/office/officeart/2005/8/layout/hierarchy4"/>
    <dgm:cxn modelId="{83354766-28A0-0F4F-AFE1-AF5562E76FEF}" type="presParOf" srcId="{A8CE28A9-5722-4CB1-A192-5578FE464E82}" destId="{CA20517A-369F-41EE-9693-AF9288EB4232}" srcOrd="4" destOrd="0" presId="urn:microsoft.com/office/officeart/2005/8/layout/hierarchy4"/>
    <dgm:cxn modelId="{A483498F-3A23-BB4D-B0C2-4C430E35E951}" type="presParOf" srcId="{CA20517A-369F-41EE-9693-AF9288EB4232}" destId="{D9B00287-E7B8-485E-96ED-99AF802161AF}" srcOrd="0" destOrd="0" presId="urn:microsoft.com/office/officeart/2005/8/layout/hierarchy4"/>
    <dgm:cxn modelId="{98D63E78-2E63-9D49-A01E-4BB03387F77C}" type="presParOf" srcId="{CA20517A-369F-41EE-9693-AF9288EB4232}" destId="{21955CE5-8075-4CA6-BCD7-07FA00232830}" srcOrd="1" destOrd="0" presId="urn:microsoft.com/office/officeart/2005/8/layout/hierarchy4"/>
    <dgm:cxn modelId="{AED4A735-68BE-5046-B850-EBB14F41D489}" type="presParOf" srcId="{CA20517A-369F-41EE-9693-AF9288EB4232}" destId="{AFDE519B-033E-49B5-BA98-8E929C4BAA02}" srcOrd="2" destOrd="0" presId="urn:microsoft.com/office/officeart/2005/8/layout/hierarchy4"/>
    <dgm:cxn modelId="{02AA901E-822E-1643-A4D0-58713605555D}" type="presParOf" srcId="{AFDE519B-033E-49B5-BA98-8E929C4BAA02}" destId="{F51116DD-F8E4-402E-98EF-11C8D5059FCA}" srcOrd="0" destOrd="0" presId="urn:microsoft.com/office/officeart/2005/8/layout/hierarchy4"/>
    <dgm:cxn modelId="{D48A06E2-EA6A-3641-B467-8753CEDE0A0C}" type="presParOf" srcId="{F51116DD-F8E4-402E-98EF-11C8D5059FCA}" destId="{312BEB39-43A3-400E-A924-1474CB2DF623}" srcOrd="0" destOrd="0" presId="urn:microsoft.com/office/officeart/2005/8/layout/hierarchy4"/>
    <dgm:cxn modelId="{8D9ADF6E-3876-A04D-BDB3-FBB1F6D82B2C}" type="presParOf" srcId="{F51116DD-F8E4-402E-98EF-11C8D5059FCA}" destId="{9A62C601-63D9-4922-8B1A-4ABCA224962B}" srcOrd="1" destOrd="0" presId="urn:microsoft.com/office/officeart/2005/8/layout/hierarchy4"/>
    <dgm:cxn modelId="{375A74D2-18DE-D240-9211-E3EE84C3AB00}" type="presParOf" srcId="{F51116DD-F8E4-402E-98EF-11C8D5059FCA}" destId="{418DB0DB-2FCA-4A76-8709-C522B08D9EA6}" srcOrd="2" destOrd="0" presId="urn:microsoft.com/office/officeart/2005/8/layout/hierarchy4"/>
    <dgm:cxn modelId="{3725A935-3685-054B-B036-6E9EC001D58E}" type="presParOf" srcId="{418DB0DB-2FCA-4A76-8709-C522B08D9EA6}" destId="{16D6C234-0DDC-41A5-A54F-086B1D626C7F}" srcOrd="0" destOrd="0" presId="urn:microsoft.com/office/officeart/2005/8/layout/hierarchy4"/>
    <dgm:cxn modelId="{AEC34356-43C3-C04B-824C-FF5AA6A67931}" type="presParOf" srcId="{16D6C234-0DDC-41A5-A54F-086B1D626C7F}" destId="{72EE4021-756E-47AA-A366-9EBCA0EB455E}" srcOrd="0" destOrd="0" presId="urn:microsoft.com/office/officeart/2005/8/layout/hierarchy4"/>
    <dgm:cxn modelId="{048CDC54-314B-CF4A-B26A-574CFF4B53C8}" type="presParOf" srcId="{16D6C234-0DDC-41A5-A54F-086B1D626C7F}" destId="{A7183B40-F12C-4B3F-8DD2-F6E41C2A79A7}" srcOrd="1" destOrd="0" presId="urn:microsoft.com/office/officeart/2005/8/layout/hierarchy4"/>
    <dgm:cxn modelId="{ADC14352-AF5A-D644-BDED-D70433CDA7F0}" type="presParOf" srcId="{AFDE519B-033E-49B5-BA98-8E929C4BAA02}" destId="{FEFA61C5-555C-4EBE-9605-8C9CA29F527B}" srcOrd="1" destOrd="0" presId="urn:microsoft.com/office/officeart/2005/8/layout/hierarchy4"/>
    <dgm:cxn modelId="{EAD881F4-2915-E745-AC56-5CFF5B8ED4F2}" type="presParOf" srcId="{AFDE519B-033E-49B5-BA98-8E929C4BAA02}" destId="{E66E2944-6D70-4F6F-8EA6-FDEB4556B4A5}" srcOrd="2" destOrd="0" presId="urn:microsoft.com/office/officeart/2005/8/layout/hierarchy4"/>
    <dgm:cxn modelId="{63A3A9BC-8C4D-6341-AF44-8D1040F70F65}" type="presParOf" srcId="{E66E2944-6D70-4F6F-8EA6-FDEB4556B4A5}" destId="{D5908603-1B35-46FA-8692-0B1FA5717EA9}" srcOrd="0" destOrd="0" presId="urn:microsoft.com/office/officeart/2005/8/layout/hierarchy4"/>
    <dgm:cxn modelId="{075DB610-2FD3-574B-AA9C-38A7F1807A20}" type="presParOf" srcId="{E66E2944-6D70-4F6F-8EA6-FDEB4556B4A5}" destId="{AB47FC3F-058E-4845-86B2-F23E4FB269D5}" srcOrd="1" destOrd="0" presId="urn:microsoft.com/office/officeart/2005/8/layout/hierarchy4"/>
    <dgm:cxn modelId="{22C97C79-2C12-5847-9D80-28EFC75D9120}" type="presParOf" srcId="{E66E2944-6D70-4F6F-8EA6-FDEB4556B4A5}" destId="{9690B611-205F-4291-831D-C75C99793203}" srcOrd="2" destOrd="0" presId="urn:microsoft.com/office/officeart/2005/8/layout/hierarchy4"/>
    <dgm:cxn modelId="{9AC7A9AC-CD33-9846-ABDD-C7282EFCD77D}" type="presParOf" srcId="{9690B611-205F-4291-831D-C75C99793203}" destId="{9E01FF7F-9C73-49F6-8AF9-BE760963F761}" srcOrd="0" destOrd="0" presId="urn:microsoft.com/office/officeart/2005/8/layout/hierarchy4"/>
    <dgm:cxn modelId="{7B8ED5B1-DA12-DA49-8B95-DA46EC4668C6}" type="presParOf" srcId="{9E01FF7F-9C73-49F6-8AF9-BE760963F761}" destId="{1917CC6A-1630-45AC-8551-CB8C20EA68B0}" srcOrd="0" destOrd="0" presId="urn:microsoft.com/office/officeart/2005/8/layout/hierarchy4"/>
    <dgm:cxn modelId="{0AA027DE-8872-8945-AA35-DFBACF59F61A}" type="presParOf" srcId="{9E01FF7F-9C73-49F6-8AF9-BE760963F761}" destId="{EC50B989-2B7A-4AEA-BB4C-99CE77ACD439}" srcOrd="1" destOrd="0" presId="urn:microsoft.com/office/officeart/2005/8/layout/hierarchy4"/>
    <dgm:cxn modelId="{55484202-B8AA-2045-B69B-43014A2EA919}" type="presParOf" srcId="{AFDE519B-033E-49B5-BA98-8E929C4BAA02}" destId="{B65DFD17-EF3F-4E90-A2D5-CE41B2AD5BDA}" srcOrd="3" destOrd="0" presId="urn:microsoft.com/office/officeart/2005/8/layout/hierarchy4"/>
    <dgm:cxn modelId="{A93B8B59-0BE7-7649-96DD-E740C4B21451}" type="presParOf" srcId="{AFDE519B-033E-49B5-BA98-8E929C4BAA02}" destId="{5CDEAEA2-563B-4EEF-B029-2334D153F6FA}" srcOrd="4" destOrd="0" presId="urn:microsoft.com/office/officeart/2005/8/layout/hierarchy4"/>
    <dgm:cxn modelId="{7E941540-C95D-C74D-A6E3-D80016C29F0F}" type="presParOf" srcId="{5CDEAEA2-563B-4EEF-B029-2334D153F6FA}" destId="{6F7EE218-0321-4398-B2AA-64E26AFD423B}" srcOrd="0" destOrd="0" presId="urn:microsoft.com/office/officeart/2005/8/layout/hierarchy4"/>
    <dgm:cxn modelId="{4F62FA64-97B1-7444-8533-1A782952A9A2}" type="presParOf" srcId="{5CDEAEA2-563B-4EEF-B029-2334D153F6FA}" destId="{F444435C-853A-4820-84B4-B47932051FFF}" srcOrd="1" destOrd="0" presId="urn:microsoft.com/office/officeart/2005/8/layout/hierarchy4"/>
    <dgm:cxn modelId="{EC60970A-C6A7-0F42-B731-72CB70CFC58F}" type="presParOf" srcId="{5CDEAEA2-563B-4EEF-B029-2334D153F6FA}" destId="{327A8D1E-2111-48BA-8630-EF67049B210A}" srcOrd="2" destOrd="0" presId="urn:microsoft.com/office/officeart/2005/8/layout/hierarchy4"/>
    <dgm:cxn modelId="{AA94B59C-643A-DE4F-B1A7-9F46EB9153AC}" type="presParOf" srcId="{327A8D1E-2111-48BA-8630-EF67049B210A}" destId="{1EDDD6C8-C9F6-421D-AA28-F5A5FB456B57}" srcOrd="0" destOrd="0" presId="urn:microsoft.com/office/officeart/2005/8/layout/hierarchy4"/>
    <dgm:cxn modelId="{368D7789-8846-4D48-9FB8-3280617BBD19}" type="presParOf" srcId="{1EDDD6C8-C9F6-421D-AA28-F5A5FB456B57}" destId="{648666E6-D1C0-4096-855B-654570DEFE15}" srcOrd="0" destOrd="0" presId="urn:microsoft.com/office/officeart/2005/8/layout/hierarchy4"/>
    <dgm:cxn modelId="{FCE66725-A9EB-5141-A921-D9E0B8CA733A}" type="presParOf" srcId="{1EDDD6C8-C9F6-421D-AA28-F5A5FB456B57}" destId="{8AE3D98D-0766-4742-8D80-EC8899A4622E}" srcOrd="1" destOrd="0" presId="urn:microsoft.com/office/officeart/2005/8/layout/hierarchy4"/>
    <dgm:cxn modelId="{2F746BAF-5DA2-AF4F-B3C1-28FDCF7CDCBC}" type="presParOf" srcId="{A8CE28A9-5722-4CB1-A192-5578FE464E82}" destId="{FDB0FA2F-E874-4714-96A3-FACE4831C54A}" srcOrd="5" destOrd="0" presId="urn:microsoft.com/office/officeart/2005/8/layout/hierarchy4"/>
    <dgm:cxn modelId="{492D059A-4498-104E-AF32-B6D11B7B8D34}" type="presParOf" srcId="{A8CE28A9-5722-4CB1-A192-5578FE464E82}" destId="{8FE4B412-5E2A-4B83-872B-D3FADF599C48}" srcOrd="6" destOrd="0" presId="urn:microsoft.com/office/officeart/2005/8/layout/hierarchy4"/>
    <dgm:cxn modelId="{0839067D-523A-464F-9E56-525053B264A2}" type="presParOf" srcId="{8FE4B412-5E2A-4B83-872B-D3FADF599C48}" destId="{BDDCA4DB-AD30-4E4D-AEC3-70290776ECF9}" srcOrd="0" destOrd="0" presId="urn:microsoft.com/office/officeart/2005/8/layout/hierarchy4"/>
    <dgm:cxn modelId="{2DD2A906-61F2-694C-B037-E18DDBEAFF8E}" type="presParOf" srcId="{8FE4B412-5E2A-4B83-872B-D3FADF599C48}" destId="{C963EA31-25DD-43BF-97FD-456A2745B566}" srcOrd="1" destOrd="0" presId="urn:microsoft.com/office/officeart/2005/8/layout/hierarchy4"/>
    <dgm:cxn modelId="{77A2FDDE-72DF-1F43-B3CE-8EC1B6D99840}" type="presParOf" srcId="{8FE4B412-5E2A-4B83-872B-D3FADF599C48}" destId="{E30C91E4-E63A-4F54-8A72-8618B3E2C442}" srcOrd="2" destOrd="0" presId="urn:microsoft.com/office/officeart/2005/8/layout/hierarchy4"/>
    <dgm:cxn modelId="{B37D3CB7-6DFA-9B4F-8903-E901C4B3B7C5}" type="presParOf" srcId="{E30C91E4-E63A-4F54-8A72-8618B3E2C442}" destId="{2661ABEC-50C2-45AC-AC9B-5673A50ECF17}" srcOrd="0" destOrd="0" presId="urn:microsoft.com/office/officeart/2005/8/layout/hierarchy4"/>
    <dgm:cxn modelId="{51D9168B-CB7A-DD4A-82A1-0F339A5E4E44}" type="presParOf" srcId="{2661ABEC-50C2-45AC-AC9B-5673A50ECF17}" destId="{8A10C2DD-967A-4F1E-9874-2BD275FB26B8}" srcOrd="0" destOrd="0" presId="urn:microsoft.com/office/officeart/2005/8/layout/hierarchy4"/>
    <dgm:cxn modelId="{6EBBAD83-2D75-F243-BA0C-C15F861EDB11}" type="presParOf" srcId="{2661ABEC-50C2-45AC-AC9B-5673A50ECF17}" destId="{5B16C9E0-7C64-41C1-BFBF-E82416E8D38C}" srcOrd="1" destOrd="0" presId="urn:microsoft.com/office/officeart/2005/8/layout/hierarchy4"/>
    <dgm:cxn modelId="{D8959E9C-97E8-AA4E-AE2D-06F506EC582E}" type="presParOf" srcId="{2661ABEC-50C2-45AC-AC9B-5673A50ECF17}" destId="{BE8397A3-6F30-489C-A636-D1DCE848A6D7}" srcOrd="2" destOrd="0" presId="urn:microsoft.com/office/officeart/2005/8/layout/hierarchy4"/>
    <dgm:cxn modelId="{DCC64BAB-8017-8F46-8E01-AFBFB8855DC3}" type="presParOf" srcId="{BE8397A3-6F30-489C-A636-D1DCE848A6D7}" destId="{5C8D10CD-F542-4E7E-82CE-F9CD0F48F88C}" srcOrd="0" destOrd="0" presId="urn:microsoft.com/office/officeart/2005/8/layout/hierarchy4"/>
    <dgm:cxn modelId="{08509CCF-3987-4042-908E-64D811C0BD0D}" type="presParOf" srcId="{5C8D10CD-F542-4E7E-82CE-F9CD0F48F88C}" destId="{54D4B671-FA74-4575-BA43-9C94BBBD8238}" srcOrd="0" destOrd="0" presId="urn:microsoft.com/office/officeart/2005/8/layout/hierarchy4"/>
    <dgm:cxn modelId="{1A9A1ED1-92F2-1D41-8E36-DACAD8DFDB03}" type="presParOf" srcId="{5C8D10CD-F542-4E7E-82CE-F9CD0F48F88C}" destId="{788AD72A-D085-4656-B5C0-7B7AC1837003}" srcOrd="1" destOrd="0" presId="urn:microsoft.com/office/officeart/2005/8/layout/hierarchy4"/>
    <dgm:cxn modelId="{15F4268E-1B12-C443-919F-8F5763461F81}" type="presParOf" srcId="{E30C91E4-E63A-4F54-8A72-8618B3E2C442}" destId="{F69D80E9-D8EF-41BE-AA3D-BD91903FC365}" srcOrd="1" destOrd="0" presId="urn:microsoft.com/office/officeart/2005/8/layout/hierarchy4"/>
    <dgm:cxn modelId="{E4DB2A7B-A9EB-EC4D-912F-69A633165A14}" type="presParOf" srcId="{E30C91E4-E63A-4F54-8A72-8618B3E2C442}" destId="{19CCD074-D12F-45BD-AC91-001FBB6CED74}" srcOrd="2" destOrd="0" presId="urn:microsoft.com/office/officeart/2005/8/layout/hierarchy4"/>
    <dgm:cxn modelId="{944DE147-8E72-054A-BFFA-4E34FB9C2866}" type="presParOf" srcId="{19CCD074-D12F-45BD-AC91-001FBB6CED74}" destId="{52525D2C-BED5-4358-9DE5-354898CFA8F2}" srcOrd="0" destOrd="0" presId="urn:microsoft.com/office/officeart/2005/8/layout/hierarchy4"/>
    <dgm:cxn modelId="{841B033B-E29D-7342-AC35-28B461E0F0C2}" type="presParOf" srcId="{19CCD074-D12F-45BD-AC91-001FBB6CED74}" destId="{45A0567A-C4B2-4124-A917-58928721BB27}" srcOrd="1" destOrd="0" presId="urn:microsoft.com/office/officeart/2005/8/layout/hierarchy4"/>
    <dgm:cxn modelId="{67287310-828B-E646-94FA-509AE2EE6081}" type="presParOf" srcId="{19CCD074-D12F-45BD-AC91-001FBB6CED74}" destId="{B103BF56-EE9A-4721-9187-E3BAD3F24A25}" srcOrd="2" destOrd="0" presId="urn:microsoft.com/office/officeart/2005/8/layout/hierarchy4"/>
    <dgm:cxn modelId="{28BFE63A-9491-2942-9C6F-41B2438B81F0}" type="presParOf" srcId="{B103BF56-EE9A-4721-9187-E3BAD3F24A25}" destId="{99569AB4-5F24-46D7-BAFA-41543A7DBD2C}" srcOrd="0" destOrd="0" presId="urn:microsoft.com/office/officeart/2005/8/layout/hierarchy4"/>
    <dgm:cxn modelId="{B8484416-50F8-A04F-8191-B986A409EA4A}" type="presParOf" srcId="{99569AB4-5F24-46D7-BAFA-41543A7DBD2C}" destId="{CCBD9E2D-4669-4A1F-A61F-EC9041830017}" srcOrd="0" destOrd="0" presId="urn:microsoft.com/office/officeart/2005/8/layout/hierarchy4"/>
    <dgm:cxn modelId="{4B015A8B-8853-8346-B877-EF72D350B231}" type="presParOf" srcId="{99569AB4-5F24-46D7-BAFA-41543A7DBD2C}" destId="{C05F4941-B03F-4AD7-B9DD-E5AF1611A5E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40A942-DF3F-431D-AD6D-126034DF5B7B}"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B968DD3-FFC7-41B9-9C1F-EF23799E97E2}">
      <dgm:prSet phldrT="[Text]"/>
      <dgm:spPr/>
      <dgm:t>
        <a:bodyPr/>
        <a:lstStyle/>
        <a:p>
          <a:r>
            <a:rPr lang="en-US" dirty="0" smtClean="0">
              <a:latin typeface="Arial"/>
              <a:cs typeface="Arial"/>
            </a:rPr>
            <a:t>SCIENCE!</a:t>
          </a:r>
          <a:endParaRPr lang="en-US" dirty="0">
            <a:latin typeface="Arial"/>
            <a:cs typeface="Arial"/>
          </a:endParaRPr>
        </a:p>
      </dgm:t>
    </dgm:pt>
    <dgm:pt modelId="{81A3A008-5AF5-4096-A871-BEFA374C08C6}" type="parTrans" cxnId="{69571205-D87F-44AB-916D-245C4B46CED2}">
      <dgm:prSet/>
      <dgm:spPr/>
      <dgm:t>
        <a:bodyPr/>
        <a:lstStyle/>
        <a:p>
          <a:endParaRPr lang="en-US">
            <a:latin typeface="Arial"/>
            <a:cs typeface="Arial"/>
          </a:endParaRPr>
        </a:p>
      </dgm:t>
    </dgm:pt>
    <dgm:pt modelId="{4F1E8AF9-6FD9-4474-BD93-9C01420F47A8}" type="sibTrans" cxnId="{69571205-D87F-44AB-916D-245C4B46CED2}">
      <dgm:prSet/>
      <dgm:spPr/>
      <dgm:t>
        <a:bodyPr/>
        <a:lstStyle/>
        <a:p>
          <a:endParaRPr lang="en-US">
            <a:latin typeface="Arial"/>
            <a:cs typeface="Arial"/>
          </a:endParaRPr>
        </a:p>
      </dgm:t>
    </dgm:pt>
    <dgm:pt modelId="{181843B2-5C26-4A6B-ACF4-BA94E087403E}">
      <dgm:prSet phldrT="[Text]"/>
      <dgm:spPr/>
      <dgm:t>
        <a:bodyPr/>
        <a:lstStyle/>
        <a:p>
          <a:r>
            <a:rPr lang="en-US" dirty="0" smtClean="0">
              <a:latin typeface="Arial"/>
              <a:cs typeface="Arial"/>
            </a:rPr>
            <a:t>PS</a:t>
          </a:r>
          <a:endParaRPr lang="en-US" dirty="0">
            <a:latin typeface="Arial"/>
            <a:cs typeface="Arial"/>
          </a:endParaRPr>
        </a:p>
      </dgm:t>
    </dgm:pt>
    <dgm:pt modelId="{71FC994E-6F82-4F11-9D24-76E48F70B613}" type="parTrans" cxnId="{D255E94D-2A68-492A-BCCF-8E050F0BEC82}">
      <dgm:prSet/>
      <dgm:spPr/>
      <dgm:t>
        <a:bodyPr/>
        <a:lstStyle/>
        <a:p>
          <a:endParaRPr lang="en-US">
            <a:latin typeface="Arial"/>
            <a:cs typeface="Arial"/>
          </a:endParaRPr>
        </a:p>
      </dgm:t>
    </dgm:pt>
    <dgm:pt modelId="{7960C192-9999-4ABC-B7D2-C40525C98F78}" type="sibTrans" cxnId="{D255E94D-2A68-492A-BCCF-8E050F0BEC82}">
      <dgm:prSet/>
      <dgm:spPr/>
      <dgm:t>
        <a:bodyPr/>
        <a:lstStyle/>
        <a:p>
          <a:endParaRPr lang="en-US">
            <a:latin typeface="Arial"/>
            <a:cs typeface="Arial"/>
          </a:endParaRPr>
        </a:p>
      </dgm:t>
    </dgm:pt>
    <dgm:pt modelId="{81EB024A-AD28-43F8-89E6-2D3AA2776536}">
      <dgm:prSet phldrT="[Text]"/>
      <dgm:spPr/>
      <dgm:t>
        <a:bodyPr/>
        <a:lstStyle/>
        <a:p>
          <a:r>
            <a:rPr lang="en-US" dirty="0" smtClean="0">
              <a:latin typeface="Arial"/>
              <a:cs typeface="Arial"/>
            </a:rPr>
            <a:t>PS1</a:t>
          </a:r>
          <a:endParaRPr lang="en-US" dirty="0">
            <a:latin typeface="Arial"/>
            <a:cs typeface="Arial"/>
          </a:endParaRPr>
        </a:p>
      </dgm:t>
    </dgm:pt>
    <dgm:pt modelId="{6A776F4C-78B9-4044-8D93-21AA718851E5}" type="parTrans" cxnId="{066900A1-3E42-4E6F-BE3A-1BE2EC356E70}">
      <dgm:prSet/>
      <dgm:spPr/>
      <dgm:t>
        <a:bodyPr/>
        <a:lstStyle/>
        <a:p>
          <a:endParaRPr lang="en-US">
            <a:latin typeface="Arial"/>
            <a:cs typeface="Arial"/>
          </a:endParaRPr>
        </a:p>
      </dgm:t>
    </dgm:pt>
    <dgm:pt modelId="{F9BDDEC3-A859-41E2-BCFF-3C7152A97D9B}" type="sibTrans" cxnId="{066900A1-3E42-4E6F-BE3A-1BE2EC356E70}">
      <dgm:prSet/>
      <dgm:spPr/>
      <dgm:t>
        <a:bodyPr/>
        <a:lstStyle/>
        <a:p>
          <a:endParaRPr lang="en-US">
            <a:latin typeface="Arial"/>
            <a:cs typeface="Arial"/>
          </a:endParaRPr>
        </a:p>
      </dgm:t>
    </dgm:pt>
    <dgm:pt modelId="{9AE6D772-F49C-462E-822C-6A22EA45D49A}">
      <dgm:prSet phldrT="[Text]"/>
      <dgm:spPr/>
      <dgm:t>
        <a:bodyPr/>
        <a:lstStyle/>
        <a:p>
          <a:r>
            <a:rPr lang="en-US" dirty="0" smtClean="0">
              <a:latin typeface="Arial"/>
              <a:cs typeface="Arial"/>
            </a:rPr>
            <a:t>PS2</a:t>
          </a:r>
          <a:endParaRPr lang="en-US" dirty="0">
            <a:latin typeface="Arial"/>
            <a:cs typeface="Arial"/>
          </a:endParaRPr>
        </a:p>
      </dgm:t>
    </dgm:pt>
    <dgm:pt modelId="{82B15AA8-2DE8-4387-BCBB-21EF1C8EE0B4}" type="parTrans" cxnId="{E1B9F020-F3F2-49CD-A7D8-4C21E0EB9196}">
      <dgm:prSet/>
      <dgm:spPr/>
      <dgm:t>
        <a:bodyPr/>
        <a:lstStyle/>
        <a:p>
          <a:endParaRPr lang="en-US">
            <a:latin typeface="Arial"/>
            <a:cs typeface="Arial"/>
          </a:endParaRPr>
        </a:p>
      </dgm:t>
    </dgm:pt>
    <dgm:pt modelId="{137BDE4F-B20A-4790-8369-6D6B33FC4D77}" type="sibTrans" cxnId="{E1B9F020-F3F2-49CD-A7D8-4C21E0EB9196}">
      <dgm:prSet/>
      <dgm:spPr/>
      <dgm:t>
        <a:bodyPr/>
        <a:lstStyle/>
        <a:p>
          <a:endParaRPr lang="en-US">
            <a:latin typeface="Arial"/>
            <a:cs typeface="Arial"/>
          </a:endParaRPr>
        </a:p>
      </dgm:t>
    </dgm:pt>
    <dgm:pt modelId="{9B722157-84FB-47A7-B7CB-88142E31A78A}">
      <dgm:prSet phldrT="[Text]"/>
      <dgm:spPr/>
      <dgm:t>
        <a:bodyPr/>
        <a:lstStyle/>
        <a:p>
          <a:r>
            <a:rPr lang="en-US" dirty="0" smtClean="0">
              <a:latin typeface="Arial"/>
              <a:cs typeface="Arial"/>
            </a:rPr>
            <a:t>ETS</a:t>
          </a:r>
          <a:endParaRPr lang="en-US" dirty="0">
            <a:latin typeface="Arial"/>
            <a:cs typeface="Arial"/>
          </a:endParaRPr>
        </a:p>
      </dgm:t>
    </dgm:pt>
    <dgm:pt modelId="{3D2D4B91-556B-4F80-A1B6-183F52676370}" type="parTrans" cxnId="{D9454D4E-C28E-4391-B3B6-9F93D9BB48A0}">
      <dgm:prSet/>
      <dgm:spPr/>
      <dgm:t>
        <a:bodyPr/>
        <a:lstStyle/>
        <a:p>
          <a:endParaRPr lang="en-US">
            <a:latin typeface="Arial"/>
            <a:cs typeface="Arial"/>
          </a:endParaRPr>
        </a:p>
      </dgm:t>
    </dgm:pt>
    <dgm:pt modelId="{4917374D-7171-4151-AACC-05E2E73A0218}" type="sibTrans" cxnId="{D9454D4E-C28E-4391-B3B6-9F93D9BB48A0}">
      <dgm:prSet/>
      <dgm:spPr/>
      <dgm:t>
        <a:bodyPr/>
        <a:lstStyle/>
        <a:p>
          <a:endParaRPr lang="en-US">
            <a:latin typeface="Arial"/>
            <a:cs typeface="Arial"/>
          </a:endParaRPr>
        </a:p>
      </dgm:t>
    </dgm:pt>
    <dgm:pt modelId="{AC3AC762-53A5-4D78-AFCB-554E848B1E0F}">
      <dgm:prSet phldrT="[Text]"/>
      <dgm:spPr/>
      <dgm:t>
        <a:bodyPr/>
        <a:lstStyle/>
        <a:p>
          <a:r>
            <a:rPr lang="en-US" dirty="0" smtClean="0">
              <a:latin typeface="Arial"/>
              <a:cs typeface="Arial"/>
            </a:rPr>
            <a:t>ETS1</a:t>
          </a:r>
          <a:endParaRPr lang="en-US" dirty="0">
            <a:latin typeface="Arial"/>
            <a:cs typeface="Arial"/>
          </a:endParaRPr>
        </a:p>
      </dgm:t>
    </dgm:pt>
    <dgm:pt modelId="{BBA5337F-2E0D-4DE7-AFCE-C31C732AE4C3}" type="parTrans" cxnId="{D7A4285F-A9B0-48DE-8EA2-8DA45CBE32C9}">
      <dgm:prSet/>
      <dgm:spPr/>
      <dgm:t>
        <a:bodyPr/>
        <a:lstStyle/>
        <a:p>
          <a:endParaRPr lang="en-US">
            <a:latin typeface="Arial"/>
            <a:cs typeface="Arial"/>
          </a:endParaRPr>
        </a:p>
      </dgm:t>
    </dgm:pt>
    <dgm:pt modelId="{5A3E8099-E95E-4BD4-AA22-3512936F3BBA}" type="sibTrans" cxnId="{D7A4285F-A9B0-48DE-8EA2-8DA45CBE32C9}">
      <dgm:prSet/>
      <dgm:spPr/>
      <dgm:t>
        <a:bodyPr/>
        <a:lstStyle/>
        <a:p>
          <a:endParaRPr lang="en-US">
            <a:latin typeface="Arial"/>
            <a:cs typeface="Arial"/>
          </a:endParaRPr>
        </a:p>
      </dgm:t>
    </dgm:pt>
    <dgm:pt modelId="{E01C21B8-632B-4168-BB5A-9BB1B9861D46}">
      <dgm:prSet/>
      <dgm:spPr/>
      <dgm:t>
        <a:bodyPr/>
        <a:lstStyle/>
        <a:p>
          <a:r>
            <a:rPr lang="en-US" dirty="0" smtClean="0">
              <a:latin typeface="Arial"/>
              <a:cs typeface="Arial"/>
            </a:rPr>
            <a:t>LS</a:t>
          </a:r>
          <a:endParaRPr lang="en-US" dirty="0">
            <a:latin typeface="Arial"/>
            <a:cs typeface="Arial"/>
          </a:endParaRPr>
        </a:p>
      </dgm:t>
    </dgm:pt>
    <dgm:pt modelId="{3F9D70A8-B754-4294-8C09-42666B1CFDF6}" type="parTrans" cxnId="{2B0F6E28-964F-4BB9-8995-BBEC030FE700}">
      <dgm:prSet/>
      <dgm:spPr/>
      <dgm:t>
        <a:bodyPr/>
        <a:lstStyle/>
        <a:p>
          <a:endParaRPr lang="en-US">
            <a:latin typeface="Arial"/>
            <a:cs typeface="Arial"/>
          </a:endParaRPr>
        </a:p>
      </dgm:t>
    </dgm:pt>
    <dgm:pt modelId="{E243D9AF-55EE-4473-BE5A-2EE320C34E80}" type="sibTrans" cxnId="{2B0F6E28-964F-4BB9-8995-BBEC030FE700}">
      <dgm:prSet/>
      <dgm:spPr/>
      <dgm:t>
        <a:bodyPr/>
        <a:lstStyle/>
        <a:p>
          <a:endParaRPr lang="en-US">
            <a:latin typeface="Arial"/>
            <a:cs typeface="Arial"/>
          </a:endParaRPr>
        </a:p>
      </dgm:t>
    </dgm:pt>
    <dgm:pt modelId="{D7A7FEEE-27CF-4724-A054-AC4491CDD8DD}">
      <dgm:prSet/>
      <dgm:spPr/>
      <dgm:t>
        <a:bodyPr/>
        <a:lstStyle/>
        <a:p>
          <a:r>
            <a:rPr lang="en-US" dirty="0" smtClean="0">
              <a:latin typeface="Arial"/>
              <a:cs typeface="Arial"/>
            </a:rPr>
            <a:t>ESS</a:t>
          </a:r>
          <a:endParaRPr lang="en-US" dirty="0">
            <a:latin typeface="Arial"/>
            <a:cs typeface="Arial"/>
          </a:endParaRPr>
        </a:p>
      </dgm:t>
    </dgm:pt>
    <dgm:pt modelId="{0E36A604-8581-4D25-954D-A1FAA9F80A21}" type="parTrans" cxnId="{2C7B5815-2D3A-45F0-B4F9-EAAB1417B6F7}">
      <dgm:prSet/>
      <dgm:spPr/>
      <dgm:t>
        <a:bodyPr/>
        <a:lstStyle/>
        <a:p>
          <a:endParaRPr lang="en-US">
            <a:latin typeface="Arial"/>
            <a:cs typeface="Arial"/>
          </a:endParaRPr>
        </a:p>
      </dgm:t>
    </dgm:pt>
    <dgm:pt modelId="{6E0741F8-8189-465B-AEA2-D14B98057E8B}" type="sibTrans" cxnId="{2C7B5815-2D3A-45F0-B4F9-EAAB1417B6F7}">
      <dgm:prSet/>
      <dgm:spPr/>
      <dgm:t>
        <a:bodyPr/>
        <a:lstStyle/>
        <a:p>
          <a:endParaRPr lang="en-US">
            <a:latin typeface="Arial"/>
            <a:cs typeface="Arial"/>
          </a:endParaRPr>
        </a:p>
      </dgm:t>
    </dgm:pt>
    <dgm:pt modelId="{E1B37D91-89B5-479C-966F-92514BA40B57}">
      <dgm:prSet/>
      <dgm:spPr/>
      <dgm:t>
        <a:bodyPr/>
        <a:lstStyle/>
        <a:p>
          <a:r>
            <a:rPr lang="en-US" dirty="0" smtClean="0">
              <a:latin typeface="Arial"/>
              <a:cs typeface="Arial"/>
            </a:rPr>
            <a:t>PS3</a:t>
          </a:r>
          <a:endParaRPr lang="en-US" dirty="0">
            <a:latin typeface="Arial"/>
            <a:cs typeface="Arial"/>
          </a:endParaRPr>
        </a:p>
      </dgm:t>
    </dgm:pt>
    <dgm:pt modelId="{2D80C7A6-20C4-477A-98C1-B004A7463F0F}" type="parTrans" cxnId="{0D681086-D9ED-4240-9759-230CDC91861B}">
      <dgm:prSet/>
      <dgm:spPr/>
      <dgm:t>
        <a:bodyPr/>
        <a:lstStyle/>
        <a:p>
          <a:endParaRPr lang="en-US">
            <a:latin typeface="Arial"/>
            <a:cs typeface="Arial"/>
          </a:endParaRPr>
        </a:p>
      </dgm:t>
    </dgm:pt>
    <dgm:pt modelId="{10589FB3-3EC3-45A8-867A-A503BF37FD7C}" type="sibTrans" cxnId="{0D681086-D9ED-4240-9759-230CDC91861B}">
      <dgm:prSet/>
      <dgm:spPr/>
      <dgm:t>
        <a:bodyPr/>
        <a:lstStyle/>
        <a:p>
          <a:endParaRPr lang="en-US">
            <a:latin typeface="Arial"/>
            <a:cs typeface="Arial"/>
          </a:endParaRPr>
        </a:p>
      </dgm:t>
    </dgm:pt>
    <dgm:pt modelId="{73CA2AC8-9435-4DC4-A48C-F5AC8A126026}">
      <dgm:prSet/>
      <dgm:spPr/>
      <dgm:t>
        <a:bodyPr/>
        <a:lstStyle/>
        <a:p>
          <a:r>
            <a:rPr lang="en-US" dirty="0" smtClean="0">
              <a:latin typeface="Arial"/>
              <a:cs typeface="Arial"/>
            </a:rPr>
            <a:t>PS4</a:t>
          </a:r>
          <a:endParaRPr lang="en-US" dirty="0">
            <a:latin typeface="Arial"/>
            <a:cs typeface="Arial"/>
          </a:endParaRPr>
        </a:p>
      </dgm:t>
    </dgm:pt>
    <dgm:pt modelId="{91BF1A31-6788-4CC1-A505-12BDA0DF27D4}" type="parTrans" cxnId="{F9AF39EF-337A-4988-855D-2077764BCB5E}">
      <dgm:prSet/>
      <dgm:spPr/>
      <dgm:t>
        <a:bodyPr/>
        <a:lstStyle/>
        <a:p>
          <a:endParaRPr lang="en-US">
            <a:latin typeface="Arial"/>
            <a:cs typeface="Arial"/>
          </a:endParaRPr>
        </a:p>
      </dgm:t>
    </dgm:pt>
    <dgm:pt modelId="{3FBDDA4E-7446-4BA1-9D88-01B362D15EC0}" type="sibTrans" cxnId="{F9AF39EF-337A-4988-855D-2077764BCB5E}">
      <dgm:prSet/>
      <dgm:spPr/>
      <dgm:t>
        <a:bodyPr/>
        <a:lstStyle/>
        <a:p>
          <a:endParaRPr lang="en-US">
            <a:latin typeface="Arial"/>
            <a:cs typeface="Arial"/>
          </a:endParaRPr>
        </a:p>
      </dgm:t>
    </dgm:pt>
    <dgm:pt modelId="{D3EA79FE-EC84-4A4E-B9EB-EEF1C693E003}">
      <dgm:prSet/>
      <dgm:spPr/>
      <dgm:t>
        <a:bodyPr/>
        <a:lstStyle/>
        <a:p>
          <a:r>
            <a:rPr lang="en-US" dirty="0" smtClean="0">
              <a:latin typeface="Arial"/>
              <a:cs typeface="Arial"/>
            </a:rPr>
            <a:t>LS1</a:t>
          </a:r>
          <a:endParaRPr lang="en-US" dirty="0">
            <a:latin typeface="Arial"/>
            <a:cs typeface="Arial"/>
          </a:endParaRPr>
        </a:p>
      </dgm:t>
    </dgm:pt>
    <dgm:pt modelId="{D1B9E42D-AED6-4D87-AAD1-122740B6AAD6}" type="parTrans" cxnId="{6292FE8F-015D-49DA-98AF-C52205313539}">
      <dgm:prSet/>
      <dgm:spPr/>
      <dgm:t>
        <a:bodyPr/>
        <a:lstStyle/>
        <a:p>
          <a:endParaRPr lang="en-US">
            <a:latin typeface="Arial"/>
            <a:cs typeface="Arial"/>
          </a:endParaRPr>
        </a:p>
      </dgm:t>
    </dgm:pt>
    <dgm:pt modelId="{EFBD45B6-44AD-4B9D-9E85-9A7A9CB246F5}" type="sibTrans" cxnId="{6292FE8F-015D-49DA-98AF-C52205313539}">
      <dgm:prSet/>
      <dgm:spPr/>
      <dgm:t>
        <a:bodyPr/>
        <a:lstStyle/>
        <a:p>
          <a:endParaRPr lang="en-US">
            <a:latin typeface="Arial"/>
            <a:cs typeface="Arial"/>
          </a:endParaRPr>
        </a:p>
      </dgm:t>
    </dgm:pt>
    <dgm:pt modelId="{F48546B1-D21B-491E-827F-BDAFDC8A0667}">
      <dgm:prSet/>
      <dgm:spPr/>
      <dgm:t>
        <a:bodyPr/>
        <a:lstStyle/>
        <a:p>
          <a:r>
            <a:rPr lang="en-US" dirty="0" smtClean="0">
              <a:latin typeface="Arial"/>
              <a:cs typeface="Arial"/>
            </a:rPr>
            <a:t>LS2</a:t>
          </a:r>
          <a:endParaRPr lang="en-US" dirty="0">
            <a:latin typeface="Arial"/>
            <a:cs typeface="Arial"/>
          </a:endParaRPr>
        </a:p>
      </dgm:t>
    </dgm:pt>
    <dgm:pt modelId="{097644E1-CA3A-4066-A931-70D9EB1F488B}" type="parTrans" cxnId="{63EE91DF-D154-45CE-9975-6D96716B4D6E}">
      <dgm:prSet/>
      <dgm:spPr/>
      <dgm:t>
        <a:bodyPr/>
        <a:lstStyle/>
        <a:p>
          <a:endParaRPr lang="en-US">
            <a:latin typeface="Arial"/>
            <a:cs typeface="Arial"/>
          </a:endParaRPr>
        </a:p>
      </dgm:t>
    </dgm:pt>
    <dgm:pt modelId="{DCA2D508-C03B-47EB-A95E-73C4BA7730FC}" type="sibTrans" cxnId="{63EE91DF-D154-45CE-9975-6D96716B4D6E}">
      <dgm:prSet/>
      <dgm:spPr/>
      <dgm:t>
        <a:bodyPr/>
        <a:lstStyle/>
        <a:p>
          <a:endParaRPr lang="en-US">
            <a:latin typeface="Arial"/>
            <a:cs typeface="Arial"/>
          </a:endParaRPr>
        </a:p>
      </dgm:t>
    </dgm:pt>
    <dgm:pt modelId="{D4BC3563-28F4-4721-A5E7-2D0376F3DDF2}">
      <dgm:prSet/>
      <dgm:spPr/>
      <dgm:t>
        <a:bodyPr/>
        <a:lstStyle/>
        <a:p>
          <a:r>
            <a:rPr lang="en-US" dirty="0" smtClean="0">
              <a:latin typeface="Arial"/>
              <a:cs typeface="Arial"/>
            </a:rPr>
            <a:t>LS3</a:t>
          </a:r>
          <a:endParaRPr lang="en-US" dirty="0">
            <a:latin typeface="Arial"/>
            <a:cs typeface="Arial"/>
          </a:endParaRPr>
        </a:p>
      </dgm:t>
    </dgm:pt>
    <dgm:pt modelId="{8B918293-469A-4530-99FF-A2536D697EA2}" type="parTrans" cxnId="{E1375A0E-D27D-4A8C-84D0-053D33C51411}">
      <dgm:prSet/>
      <dgm:spPr/>
      <dgm:t>
        <a:bodyPr/>
        <a:lstStyle/>
        <a:p>
          <a:endParaRPr lang="en-US">
            <a:latin typeface="Arial"/>
            <a:cs typeface="Arial"/>
          </a:endParaRPr>
        </a:p>
      </dgm:t>
    </dgm:pt>
    <dgm:pt modelId="{A038875B-953E-485E-ABCF-FCA0C9494BE1}" type="sibTrans" cxnId="{E1375A0E-D27D-4A8C-84D0-053D33C51411}">
      <dgm:prSet/>
      <dgm:spPr/>
      <dgm:t>
        <a:bodyPr/>
        <a:lstStyle/>
        <a:p>
          <a:endParaRPr lang="en-US">
            <a:latin typeface="Arial"/>
            <a:cs typeface="Arial"/>
          </a:endParaRPr>
        </a:p>
      </dgm:t>
    </dgm:pt>
    <dgm:pt modelId="{755463D3-3FF8-42D3-A272-13165380B3B3}">
      <dgm:prSet/>
      <dgm:spPr/>
      <dgm:t>
        <a:bodyPr/>
        <a:lstStyle/>
        <a:p>
          <a:r>
            <a:rPr lang="en-US" dirty="0" smtClean="0">
              <a:latin typeface="Arial"/>
              <a:cs typeface="Arial"/>
            </a:rPr>
            <a:t>LS4</a:t>
          </a:r>
          <a:endParaRPr lang="en-US" dirty="0">
            <a:latin typeface="Arial"/>
            <a:cs typeface="Arial"/>
          </a:endParaRPr>
        </a:p>
      </dgm:t>
    </dgm:pt>
    <dgm:pt modelId="{3270B8B7-B4B1-420C-8755-E83BAD68489F}" type="parTrans" cxnId="{BDE0CA8F-8F0D-4827-9448-DE23456EF39D}">
      <dgm:prSet/>
      <dgm:spPr/>
      <dgm:t>
        <a:bodyPr/>
        <a:lstStyle/>
        <a:p>
          <a:endParaRPr lang="en-US">
            <a:latin typeface="Arial"/>
            <a:cs typeface="Arial"/>
          </a:endParaRPr>
        </a:p>
      </dgm:t>
    </dgm:pt>
    <dgm:pt modelId="{912A21E3-4F5C-4340-A985-BDE34135E6E4}" type="sibTrans" cxnId="{BDE0CA8F-8F0D-4827-9448-DE23456EF39D}">
      <dgm:prSet/>
      <dgm:spPr/>
      <dgm:t>
        <a:bodyPr/>
        <a:lstStyle/>
        <a:p>
          <a:endParaRPr lang="en-US">
            <a:latin typeface="Arial"/>
            <a:cs typeface="Arial"/>
          </a:endParaRPr>
        </a:p>
      </dgm:t>
    </dgm:pt>
    <dgm:pt modelId="{06013593-934F-444F-BE61-FB075E27E5A4}">
      <dgm:prSet/>
      <dgm:spPr/>
      <dgm:t>
        <a:bodyPr/>
        <a:lstStyle/>
        <a:p>
          <a:r>
            <a:rPr lang="en-US" dirty="0" smtClean="0">
              <a:latin typeface="Arial"/>
              <a:cs typeface="Arial"/>
            </a:rPr>
            <a:t>ESS1</a:t>
          </a:r>
          <a:endParaRPr lang="en-US" dirty="0">
            <a:latin typeface="Arial"/>
            <a:cs typeface="Arial"/>
          </a:endParaRPr>
        </a:p>
      </dgm:t>
    </dgm:pt>
    <dgm:pt modelId="{F2248E4B-9BDE-4D53-A9F6-F7EDE9B63BF3}" type="parTrans" cxnId="{2598DB7C-8AF6-44A1-BA7B-3DD90E90F842}">
      <dgm:prSet/>
      <dgm:spPr/>
      <dgm:t>
        <a:bodyPr/>
        <a:lstStyle/>
        <a:p>
          <a:endParaRPr lang="en-US">
            <a:latin typeface="Arial"/>
            <a:cs typeface="Arial"/>
          </a:endParaRPr>
        </a:p>
      </dgm:t>
    </dgm:pt>
    <dgm:pt modelId="{03E12DB3-FC59-4D95-8B3D-5F35BAACF1E2}" type="sibTrans" cxnId="{2598DB7C-8AF6-44A1-BA7B-3DD90E90F842}">
      <dgm:prSet/>
      <dgm:spPr/>
      <dgm:t>
        <a:bodyPr/>
        <a:lstStyle/>
        <a:p>
          <a:endParaRPr lang="en-US">
            <a:latin typeface="Arial"/>
            <a:cs typeface="Arial"/>
          </a:endParaRPr>
        </a:p>
      </dgm:t>
    </dgm:pt>
    <dgm:pt modelId="{0785710E-A24E-4CB3-BAFE-6555D07C3D7F}">
      <dgm:prSet/>
      <dgm:spPr/>
      <dgm:t>
        <a:bodyPr/>
        <a:lstStyle/>
        <a:p>
          <a:r>
            <a:rPr lang="en-US" dirty="0" smtClean="0">
              <a:latin typeface="Arial"/>
              <a:cs typeface="Arial"/>
            </a:rPr>
            <a:t>ESS2</a:t>
          </a:r>
          <a:endParaRPr lang="en-US" dirty="0">
            <a:latin typeface="Arial"/>
            <a:cs typeface="Arial"/>
          </a:endParaRPr>
        </a:p>
      </dgm:t>
    </dgm:pt>
    <dgm:pt modelId="{56A95DB7-09C3-4AD0-B2CC-CDEC849321B3}" type="parTrans" cxnId="{71C02B86-2CC1-46A0-902D-44CBD08F791C}">
      <dgm:prSet/>
      <dgm:spPr/>
      <dgm:t>
        <a:bodyPr/>
        <a:lstStyle/>
        <a:p>
          <a:endParaRPr lang="en-US">
            <a:latin typeface="Arial"/>
            <a:cs typeface="Arial"/>
          </a:endParaRPr>
        </a:p>
      </dgm:t>
    </dgm:pt>
    <dgm:pt modelId="{3F6A8E5B-D9EB-494D-824A-CEEF7E4AFD35}" type="sibTrans" cxnId="{71C02B86-2CC1-46A0-902D-44CBD08F791C}">
      <dgm:prSet/>
      <dgm:spPr/>
      <dgm:t>
        <a:bodyPr/>
        <a:lstStyle/>
        <a:p>
          <a:endParaRPr lang="en-US">
            <a:latin typeface="Arial"/>
            <a:cs typeface="Arial"/>
          </a:endParaRPr>
        </a:p>
      </dgm:t>
    </dgm:pt>
    <dgm:pt modelId="{212378B0-141C-45AE-982A-F10DE72CFC51}">
      <dgm:prSet/>
      <dgm:spPr/>
      <dgm:t>
        <a:bodyPr/>
        <a:lstStyle/>
        <a:p>
          <a:r>
            <a:rPr lang="en-US" dirty="0" smtClean="0">
              <a:latin typeface="Arial"/>
              <a:cs typeface="Arial"/>
            </a:rPr>
            <a:t>ESS3</a:t>
          </a:r>
          <a:endParaRPr lang="en-US" dirty="0">
            <a:latin typeface="Arial"/>
            <a:cs typeface="Arial"/>
          </a:endParaRPr>
        </a:p>
      </dgm:t>
    </dgm:pt>
    <dgm:pt modelId="{B527B55C-3F5F-4D74-BB6C-93A186D2279D}" type="parTrans" cxnId="{7FCAA1D6-242F-4F8E-B8AD-DC6C1B2F35D7}">
      <dgm:prSet/>
      <dgm:spPr/>
      <dgm:t>
        <a:bodyPr/>
        <a:lstStyle/>
        <a:p>
          <a:endParaRPr lang="en-US">
            <a:latin typeface="Arial"/>
            <a:cs typeface="Arial"/>
          </a:endParaRPr>
        </a:p>
      </dgm:t>
    </dgm:pt>
    <dgm:pt modelId="{F9E92E7F-699F-498D-8E04-5E033211C2D1}" type="sibTrans" cxnId="{7FCAA1D6-242F-4F8E-B8AD-DC6C1B2F35D7}">
      <dgm:prSet/>
      <dgm:spPr/>
      <dgm:t>
        <a:bodyPr/>
        <a:lstStyle/>
        <a:p>
          <a:endParaRPr lang="en-US">
            <a:latin typeface="Arial"/>
            <a:cs typeface="Arial"/>
          </a:endParaRPr>
        </a:p>
      </dgm:t>
    </dgm:pt>
    <dgm:pt modelId="{2D1BD88D-B756-4C79-969F-480AE77D719A}">
      <dgm:prSet/>
      <dgm:spPr/>
      <dgm:t>
        <a:bodyPr/>
        <a:lstStyle/>
        <a:p>
          <a:r>
            <a:rPr lang="en-US" dirty="0" smtClean="0">
              <a:latin typeface="Arial"/>
              <a:cs typeface="Arial"/>
            </a:rPr>
            <a:t>ETS2</a:t>
          </a:r>
          <a:endParaRPr lang="en-US" dirty="0">
            <a:latin typeface="Arial"/>
            <a:cs typeface="Arial"/>
          </a:endParaRPr>
        </a:p>
      </dgm:t>
    </dgm:pt>
    <dgm:pt modelId="{60A1B7FD-6457-4A99-9F2A-E780005FB846}" type="parTrans" cxnId="{EBB3C7EB-8316-4A23-9111-A37552A1FC48}">
      <dgm:prSet/>
      <dgm:spPr/>
      <dgm:t>
        <a:bodyPr/>
        <a:lstStyle/>
        <a:p>
          <a:endParaRPr lang="en-US">
            <a:latin typeface="Arial"/>
            <a:cs typeface="Arial"/>
          </a:endParaRPr>
        </a:p>
      </dgm:t>
    </dgm:pt>
    <dgm:pt modelId="{290553E8-01D0-45EA-AA31-465EF33B5BFA}" type="sibTrans" cxnId="{EBB3C7EB-8316-4A23-9111-A37552A1FC48}">
      <dgm:prSet/>
      <dgm:spPr/>
      <dgm:t>
        <a:bodyPr/>
        <a:lstStyle/>
        <a:p>
          <a:endParaRPr lang="en-US">
            <a:latin typeface="Arial"/>
            <a:cs typeface="Arial"/>
          </a:endParaRPr>
        </a:p>
      </dgm:t>
    </dgm:pt>
    <dgm:pt modelId="{75F5104B-9180-4D23-A92F-F082AECEB0D7}">
      <dgm:prSet/>
      <dgm:spPr/>
      <dgm:t>
        <a:bodyPr/>
        <a:lstStyle/>
        <a:p>
          <a:r>
            <a:rPr lang="en-US" dirty="0" smtClean="0">
              <a:latin typeface="Arial"/>
              <a:cs typeface="Arial"/>
            </a:rPr>
            <a:t>PS1.A</a:t>
          </a:r>
        </a:p>
        <a:p>
          <a:r>
            <a:rPr lang="en-US" dirty="0" smtClean="0">
              <a:latin typeface="Arial"/>
              <a:cs typeface="Arial"/>
            </a:rPr>
            <a:t>PS1.B</a:t>
          </a:r>
        </a:p>
        <a:p>
          <a:r>
            <a:rPr lang="en-US" dirty="0" smtClean="0">
              <a:latin typeface="Arial"/>
              <a:cs typeface="Arial"/>
            </a:rPr>
            <a:t>PS1.C</a:t>
          </a:r>
          <a:endParaRPr lang="en-US" dirty="0">
            <a:latin typeface="Arial"/>
            <a:cs typeface="Arial"/>
          </a:endParaRPr>
        </a:p>
      </dgm:t>
    </dgm:pt>
    <dgm:pt modelId="{9431506D-A3CC-4011-9E8A-E17939500E49}" type="parTrans" cxnId="{C58FA026-210D-431C-829B-3A4AC39CB441}">
      <dgm:prSet/>
      <dgm:spPr/>
      <dgm:t>
        <a:bodyPr/>
        <a:lstStyle/>
        <a:p>
          <a:endParaRPr lang="en-US">
            <a:latin typeface="Arial"/>
            <a:cs typeface="Arial"/>
          </a:endParaRPr>
        </a:p>
      </dgm:t>
    </dgm:pt>
    <dgm:pt modelId="{E751710B-5B84-4ACE-BC1F-4AA8B76C4D8F}" type="sibTrans" cxnId="{C58FA026-210D-431C-829B-3A4AC39CB441}">
      <dgm:prSet/>
      <dgm:spPr/>
      <dgm:t>
        <a:bodyPr/>
        <a:lstStyle/>
        <a:p>
          <a:endParaRPr lang="en-US">
            <a:latin typeface="Arial"/>
            <a:cs typeface="Arial"/>
          </a:endParaRPr>
        </a:p>
      </dgm:t>
    </dgm:pt>
    <dgm:pt modelId="{492F5557-FA71-4C04-8F42-9BF8466ED4C4}">
      <dgm:prSet/>
      <dgm:spPr/>
      <dgm:t>
        <a:bodyPr/>
        <a:lstStyle/>
        <a:p>
          <a:r>
            <a:rPr lang="en-US" dirty="0" smtClean="0">
              <a:latin typeface="Arial"/>
              <a:cs typeface="Arial"/>
            </a:rPr>
            <a:t>PS2.A</a:t>
          </a:r>
        </a:p>
        <a:p>
          <a:r>
            <a:rPr lang="en-US" dirty="0" smtClean="0">
              <a:latin typeface="Arial"/>
              <a:cs typeface="Arial"/>
            </a:rPr>
            <a:t>PS2.B</a:t>
          </a:r>
        </a:p>
        <a:p>
          <a:r>
            <a:rPr lang="en-US" dirty="0" smtClean="0">
              <a:latin typeface="Arial"/>
              <a:cs typeface="Arial"/>
            </a:rPr>
            <a:t>PS2.C</a:t>
          </a:r>
          <a:endParaRPr lang="en-US" dirty="0">
            <a:latin typeface="Arial"/>
            <a:cs typeface="Arial"/>
          </a:endParaRPr>
        </a:p>
      </dgm:t>
    </dgm:pt>
    <dgm:pt modelId="{F9ED66E2-4E46-4E29-8BAC-CEA4CBA32B26}" type="parTrans" cxnId="{41FCC134-FB31-453E-8085-C7550074D49D}">
      <dgm:prSet/>
      <dgm:spPr/>
      <dgm:t>
        <a:bodyPr/>
        <a:lstStyle/>
        <a:p>
          <a:endParaRPr lang="en-US">
            <a:latin typeface="Arial"/>
            <a:cs typeface="Arial"/>
          </a:endParaRPr>
        </a:p>
      </dgm:t>
    </dgm:pt>
    <dgm:pt modelId="{E040F819-C48B-4145-80D0-96E818EAA46A}" type="sibTrans" cxnId="{41FCC134-FB31-453E-8085-C7550074D49D}">
      <dgm:prSet/>
      <dgm:spPr/>
      <dgm:t>
        <a:bodyPr/>
        <a:lstStyle/>
        <a:p>
          <a:endParaRPr lang="en-US">
            <a:latin typeface="Arial"/>
            <a:cs typeface="Arial"/>
          </a:endParaRPr>
        </a:p>
      </dgm:t>
    </dgm:pt>
    <dgm:pt modelId="{7314E4BD-D5F2-4E3C-85BB-A4D2158CDAB9}">
      <dgm:prSet/>
      <dgm:spPr/>
      <dgm:t>
        <a:bodyPr/>
        <a:lstStyle/>
        <a:p>
          <a:r>
            <a:rPr lang="en-US" dirty="0" smtClean="0">
              <a:latin typeface="Arial"/>
              <a:cs typeface="Arial"/>
            </a:rPr>
            <a:t>PS3.A</a:t>
          </a:r>
        </a:p>
        <a:p>
          <a:r>
            <a:rPr lang="en-US" dirty="0" smtClean="0">
              <a:latin typeface="Arial"/>
              <a:cs typeface="Arial"/>
            </a:rPr>
            <a:t>PS3.B</a:t>
          </a:r>
        </a:p>
        <a:p>
          <a:r>
            <a:rPr lang="en-US" dirty="0" smtClean="0">
              <a:latin typeface="Arial"/>
              <a:cs typeface="Arial"/>
            </a:rPr>
            <a:t>PS3.C</a:t>
          </a:r>
        </a:p>
        <a:p>
          <a:r>
            <a:rPr lang="en-US" dirty="0" smtClean="0">
              <a:latin typeface="Arial"/>
              <a:cs typeface="Arial"/>
            </a:rPr>
            <a:t>PS3.D</a:t>
          </a:r>
          <a:endParaRPr lang="en-US" dirty="0">
            <a:latin typeface="Arial"/>
            <a:cs typeface="Arial"/>
          </a:endParaRPr>
        </a:p>
      </dgm:t>
    </dgm:pt>
    <dgm:pt modelId="{D5CDA018-44F6-47FE-BC36-1CFE13536781}" type="parTrans" cxnId="{E106982F-6312-419C-AF4C-F34B9357C8F5}">
      <dgm:prSet/>
      <dgm:spPr/>
      <dgm:t>
        <a:bodyPr/>
        <a:lstStyle/>
        <a:p>
          <a:endParaRPr lang="en-US">
            <a:latin typeface="Arial"/>
            <a:cs typeface="Arial"/>
          </a:endParaRPr>
        </a:p>
      </dgm:t>
    </dgm:pt>
    <dgm:pt modelId="{7EF86A7B-FA50-46AE-AFA7-481C2BB4E7B5}" type="sibTrans" cxnId="{E106982F-6312-419C-AF4C-F34B9357C8F5}">
      <dgm:prSet/>
      <dgm:spPr/>
      <dgm:t>
        <a:bodyPr/>
        <a:lstStyle/>
        <a:p>
          <a:endParaRPr lang="en-US">
            <a:latin typeface="Arial"/>
            <a:cs typeface="Arial"/>
          </a:endParaRPr>
        </a:p>
      </dgm:t>
    </dgm:pt>
    <dgm:pt modelId="{FE1A616C-2369-4266-8117-2554A3A27E04}">
      <dgm:prSet/>
      <dgm:spPr/>
      <dgm:t>
        <a:bodyPr/>
        <a:lstStyle/>
        <a:p>
          <a:r>
            <a:rPr lang="en-US" dirty="0" smtClean="0">
              <a:latin typeface="Arial"/>
              <a:cs typeface="Arial"/>
            </a:rPr>
            <a:t>PS4.A</a:t>
          </a:r>
        </a:p>
        <a:p>
          <a:r>
            <a:rPr lang="en-US" dirty="0" smtClean="0">
              <a:latin typeface="Arial"/>
              <a:cs typeface="Arial"/>
            </a:rPr>
            <a:t>PS4.B</a:t>
          </a:r>
        </a:p>
        <a:p>
          <a:r>
            <a:rPr lang="en-US" dirty="0" smtClean="0">
              <a:latin typeface="Arial"/>
              <a:cs typeface="Arial"/>
            </a:rPr>
            <a:t>PS4.C</a:t>
          </a:r>
          <a:endParaRPr lang="en-US" dirty="0">
            <a:latin typeface="Arial"/>
            <a:cs typeface="Arial"/>
          </a:endParaRPr>
        </a:p>
      </dgm:t>
    </dgm:pt>
    <dgm:pt modelId="{4457B898-F9BD-4C45-80E6-07F7F9480380}" type="parTrans" cxnId="{498B695D-CFC3-4F6E-B137-6E8278A3823D}">
      <dgm:prSet/>
      <dgm:spPr/>
      <dgm:t>
        <a:bodyPr/>
        <a:lstStyle/>
        <a:p>
          <a:endParaRPr lang="en-US">
            <a:latin typeface="Arial"/>
            <a:cs typeface="Arial"/>
          </a:endParaRPr>
        </a:p>
      </dgm:t>
    </dgm:pt>
    <dgm:pt modelId="{1AF43A2E-276D-48EE-8D2C-62732DE0CBF5}" type="sibTrans" cxnId="{498B695D-CFC3-4F6E-B137-6E8278A3823D}">
      <dgm:prSet/>
      <dgm:spPr/>
      <dgm:t>
        <a:bodyPr/>
        <a:lstStyle/>
        <a:p>
          <a:endParaRPr lang="en-US">
            <a:latin typeface="Arial"/>
            <a:cs typeface="Arial"/>
          </a:endParaRPr>
        </a:p>
      </dgm:t>
    </dgm:pt>
    <dgm:pt modelId="{FB8A6037-2C44-48AB-8CD2-09EADE8C7099}">
      <dgm:prSet/>
      <dgm:spPr/>
      <dgm:t>
        <a:bodyPr/>
        <a:lstStyle/>
        <a:p>
          <a:r>
            <a:rPr lang="en-US" dirty="0" smtClean="0">
              <a:latin typeface="Arial"/>
              <a:cs typeface="Arial"/>
            </a:rPr>
            <a:t>LS1.A</a:t>
          </a:r>
        </a:p>
        <a:p>
          <a:r>
            <a:rPr lang="en-US" dirty="0" smtClean="0">
              <a:latin typeface="Arial"/>
              <a:cs typeface="Arial"/>
            </a:rPr>
            <a:t>LS1.B</a:t>
          </a:r>
        </a:p>
        <a:p>
          <a:r>
            <a:rPr lang="en-US" dirty="0" smtClean="0">
              <a:latin typeface="Arial"/>
              <a:cs typeface="Arial"/>
            </a:rPr>
            <a:t>LS1.C</a:t>
          </a:r>
        </a:p>
        <a:p>
          <a:r>
            <a:rPr lang="en-US" dirty="0" smtClean="0">
              <a:latin typeface="Arial"/>
              <a:cs typeface="Arial"/>
            </a:rPr>
            <a:t>LS1.D</a:t>
          </a:r>
          <a:endParaRPr lang="en-US" dirty="0">
            <a:latin typeface="Arial"/>
            <a:cs typeface="Arial"/>
          </a:endParaRPr>
        </a:p>
      </dgm:t>
    </dgm:pt>
    <dgm:pt modelId="{C7F1967C-B8AA-43C2-8B97-178E5943F3D3}" type="parTrans" cxnId="{81ADABC8-F5FC-42E4-8FB8-9F4F0072FAB2}">
      <dgm:prSet/>
      <dgm:spPr/>
      <dgm:t>
        <a:bodyPr/>
        <a:lstStyle/>
        <a:p>
          <a:endParaRPr lang="en-US">
            <a:latin typeface="Arial"/>
            <a:cs typeface="Arial"/>
          </a:endParaRPr>
        </a:p>
      </dgm:t>
    </dgm:pt>
    <dgm:pt modelId="{81AEF7AF-A61F-490F-A626-F435C8CA4DFF}" type="sibTrans" cxnId="{81ADABC8-F5FC-42E4-8FB8-9F4F0072FAB2}">
      <dgm:prSet/>
      <dgm:spPr/>
      <dgm:t>
        <a:bodyPr/>
        <a:lstStyle/>
        <a:p>
          <a:endParaRPr lang="en-US">
            <a:latin typeface="Arial"/>
            <a:cs typeface="Arial"/>
          </a:endParaRPr>
        </a:p>
      </dgm:t>
    </dgm:pt>
    <dgm:pt modelId="{FDB99131-7B7D-4454-8394-8EC312B7F302}">
      <dgm:prSet/>
      <dgm:spPr/>
      <dgm:t>
        <a:bodyPr/>
        <a:lstStyle/>
        <a:p>
          <a:r>
            <a:rPr lang="en-US" dirty="0" smtClean="0">
              <a:latin typeface="Arial"/>
              <a:cs typeface="Arial"/>
            </a:rPr>
            <a:t>LS2.A</a:t>
          </a:r>
        </a:p>
        <a:p>
          <a:r>
            <a:rPr lang="en-US" dirty="0" smtClean="0">
              <a:latin typeface="Arial"/>
              <a:cs typeface="Arial"/>
            </a:rPr>
            <a:t>LS2.B</a:t>
          </a:r>
        </a:p>
        <a:p>
          <a:r>
            <a:rPr lang="en-US" dirty="0" smtClean="0">
              <a:latin typeface="Arial"/>
              <a:cs typeface="Arial"/>
            </a:rPr>
            <a:t>LS2.C</a:t>
          </a:r>
        </a:p>
        <a:p>
          <a:r>
            <a:rPr lang="en-US" dirty="0" smtClean="0">
              <a:latin typeface="Arial"/>
              <a:cs typeface="Arial"/>
            </a:rPr>
            <a:t>LS2.D</a:t>
          </a:r>
          <a:endParaRPr lang="en-US" dirty="0">
            <a:latin typeface="Arial"/>
            <a:cs typeface="Arial"/>
          </a:endParaRPr>
        </a:p>
      </dgm:t>
    </dgm:pt>
    <dgm:pt modelId="{A51580ED-4DAA-4BCF-862B-1BB6B92CFF73}" type="parTrans" cxnId="{9E98578B-063F-4BDD-A371-883077F5B94A}">
      <dgm:prSet/>
      <dgm:spPr/>
      <dgm:t>
        <a:bodyPr/>
        <a:lstStyle/>
        <a:p>
          <a:endParaRPr lang="en-US">
            <a:latin typeface="Arial"/>
            <a:cs typeface="Arial"/>
          </a:endParaRPr>
        </a:p>
      </dgm:t>
    </dgm:pt>
    <dgm:pt modelId="{6F924745-2F91-42F3-A577-E58DE13896B7}" type="sibTrans" cxnId="{9E98578B-063F-4BDD-A371-883077F5B94A}">
      <dgm:prSet/>
      <dgm:spPr/>
      <dgm:t>
        <a:bodyPr/>
        <a:lstStyle/>
        <a:p>
          <a:endParaRPr lang="en-US">
            <a:latin typeface="Arial"/>
            <a:cs typeface="Arial"/>
          </a:endParaRPr>
        </a:p>
      </dgm:t>
    </dgm:pt>
    <dgm:pt modelId="{A37D6042-027D-4C95-B89D-B056D33CB69E}">
      <dgm:prSet/>
      <dgm:spPr/>
      <dgm:t>
        <a:bodyPr/>
        <a:lstStyle/>
        <a:p>
          <a:r>
            <a:rPr lang="en-US" dirty="0" smtClean="0">
              <a:latin typeface="Arial"/>
              <a:cs typeface="Arial"/>
            </a:rPr>
            <a:t>LS3.A</a:t>
          </a:r>
        </a:p>
        <a:p>
          <a:r>
            <a:rPr lang="en-US" dirty="0" smtClean="0">
              <a:latin typeface="Arial"/>
              <a:cs typeface="Arial"/>
            </a:rPr>
            <a:t>LS3.B</a:t>
          </a:r>
          <a:endParaRPr lang="en-US" dirty="0">
            <a:latin typeface="Arial"/>
            <a:cs typeface="Arial"/>
          </a:endParaRPr>
        </a:p>
      </dgm:t>
    </dgm:pt>
    <dgm:pt modelId="{63919BF6-942E-441C-8AF3-4D85FD2F4290}" type="parTrans" cxnId="{10D893C0-D589-4F93-BF61-CB00BFF2F755}">
      <dgm:prSet/>
      <dgm:spPr/>
      <dgm:t>
        <a:bodyPr/>
        <a:lstStyle/>
        <a:p>
          <a:endParaRPr lang="en-US">
            <a:latin typeface="Arial"/>
            <a:cs typeface="Arial"/>
          </a:endParaRPr>
        </a:p>
      </dgm:t>
    </dgm:pt>
    <dgm:pt modelId="{5E20C8F6-3105-48BC-9A5E-6913E5465E38}" type="sibTrans" cxnId="{10D893C0-D589-4F93-BF61-CB00BFF2F755}">
      <dgm:prSet/>
      <dgm:spPr/>
      <dgm:t>
        <a:bodyPr/>
        <a:lstStyle/>
        <a:p>
          <a:endParaRPr lang="en-US">
            <a:latin typeface="Arial"/>
            <a:cs typeface="Arial"/>
          </a:endParaRPr>
        </a:p>
      </dgm:t>
    </dgm:pt>
    <dgm:pt modelId="{1E16D7F4-899F-45B5-860A-29E32581F90E}">
      <dgm:prSet/>
      <dgm:spPr/>
      <dgm:t>
        <a:bodyPr/>
        <a:lstStyle/>
        <a:p>
          <a:r>
            <a:rPr lang="en-US" dirty="0" smtClean="0">
              <a:latin typeface="Arial"/>
              <a:cs typeface="Arial"/>
            </a:rPr>
            <a:t>LS4.A</a:t>
          </a:r>
        </a:p>
        <a:p>
          <a:r>
            <a:rPr lang="en-US" dirty="0" smtClean="0">
              <a:latin typeface="Arial"/>
              <a:cs typeface="Arial"/>
            </a:rPr>
            <a:t>LS4.B</a:t>
          </a:r>
        </a:p>
        <a:p>
          <a:r>
            <a:rPr lang="en-US" dirty="0" smtClean="0">
              <a:latin typeface="Arial"/>
              <a:cs typeface="Arial"/>
            </a:rPr>
            <a:t>LS4.C</a:t>
          </a:r>
        </a:p>
        <a:p>
          <a:r>
            <a:rPr lang="en-US" dirty="0" smtClean="0">
              <a:latin typeface="Arial"/>
              <a:cs typeface="Arial"/>
            </a:rPr>
            <a:t>LS4.D</a:t>
          </a:r>
          <a:endParaRPr lang="en-US" dirty="0">
            <a:latin typeface="Arial"/>
            <a:cs typeface="Arial"/>
          </a:endParaRPr>
        </a:p>
      </dgm:t>
    </dgm:pt>
    <dgm:pt modelId="{AF17793E-14C9-44D7-9100-6CB7C1683577}" type="parTrans" cxnId="{09F24313-2D8F-4E4F-910B-58214007D2CE}">
      <dgm:prSet/>
      <dgm:spPr/>
      <dgm:t>
        <a:bodyPr/>
        <a:lstStyle/>
        <a:p>
          <a:endParaRPr lang="en-US">
            <a:latin typeface="Arial"/>
            <a:cs typeface="Arial"/>
          </a:endParaRPr>
        </a:p>
      </dgm:t>
    </dgm:pt>
    <dgm:pt modelId="{0A1B7B35-7AA8-4846-A73E-89E1377228D4}" type="sibTrans" cxnId="{09F24313-2D8F-4E4F-910B-58214007D2CE}">
      <dgm:prSet/>
      <dgm:spPr/>
      <dgm:t>
        <a:bodyPr/>
        <a:lstStyle/>
        <a:p>
          <a:endParaRPr lang="en-US">
            <a:latin typeface="Arial"/>
            <a:cs typeface="Arial"/>
          </a:endParaRPr>
        </a:p>
      </dgm:t>
    </dgm:pt>
    <dgm:pt modelId="{48806FD8-980B-4AD0-883D-1C5F6CE08F44}">
      <dgm:prSet/>
      <dgm:spPr/>
      <dgm:t>
        <a:bodyPr/>
        <a:lstStyle/>
        <a:p>
          <a:r>
            <a:rPr lang="en-US" dirty="0" smtClean="0">
              <a:latin typeface="Arial"/>
              <a:cs typeface="Arial"/>
            </a:rPr>
            <a:t>ESS1.A</a:t>
          </a:r>
        </a:p>
        <a:p>
          <a:r>
            <a:rPr lang="en-US" dirty="0" smtClean="0">
              <a:latin typeface="Arial"/>
              <a:cs typeface="Arial"/>
            </a:rPr>
            <a:t>ESS1.B</a:t>
          </a:r>
        </a:p>
        <a:p>
          <a:r>
            <a:rPr lang="en-US" dirty="0" smtClean="0">
              <a:latin typeface="Arial"/>
              <a:cs typeface="Arial"/>
            </a:rPr>
            <a:t>ESS1.C</a:t>
          </a:r>
          <a:endParaRPr lang="en-US" dirty="0">
            <a:latin typeface="Arial"/>
            <a:cs typeface="Arial"/>
          </a:endParaRPr>
        </a:p>
      </dgm:t>
    </dgm:pt>
    <dgm:pt modelId="{56196E92-7A37-40AC-A196-B3AAF5A4F244}" type="parTrans" cxnId="{808DDFE8-D13F-4948-9AC2-444C16F430E8}">
      <dgm:prSet/>
      <dgm:spPr/>
      <dgm:t>
        <a:bodyPr/>
        <a:lstStyle/>
        <a:p>
          <a:endParaRPr lang="en-US">
            <a:latin typeface="Arial"/>
            <a:cs typeface="Arial"/>
          </a:endParaRPr>
        </a:p>
      </dgm:t>
    </dgm:pt>
    <dgm:pt modelId="{26017616-3359-42DF-B971-161FCDFDEF74}" type="sibTrans" cxnId="{808DDFE8-D13F-4948-9AC2-444C16F430E8}">
      <dgm:prSet/>
      <dgm:spPr/>
      <dgm:t>
        <a:bodyPr/>
        <a:lstStyle/>
        <a:p>
          <a:endParaRPr lang="en-US">
            <a:latin typeface="Arial"/>
            <a:cs typeface="Arial"/>
          </a:endParaRPr>
        </a:p>
      </dgm:t>
    </dgm:pt>
    <dgm:pt modelId="{ED96AC53-DC78-4E83-8942-D34CA8F0DA89}">
      <dgm:prSet/>
      <dgm:spPr/>
      <dgm:t>
        <a:bodyPr/>
        <a:lstStyle/>
        <a:p>
          <a:r>
            <a:rPr lang="en-US" dirty="0" smtClean="0">
              <a:latin typeface="Arial"/>
              <a:cs typeface="Arial"/>
            </a:rPr>
            <a:t>ESS2.A</a:t>
          </a:r>
        </a:p>
        <a:p>
          <a:r>
            <a:rPr lang="en-US" dirty="0" smtClean="0">
              <a:latin typeface="Arial"/>
              <a:cs typeface="Arial"/>
            </a:rPr>
            <a:t>ESS2.B</a:t>
          </a:r>
        </a:p>
        <a:p>
          <a:r>
            <a:rPr lang="en-US" dirty="0" smtClean="0">
              <a:latin typeface="Arial"/>
              <a:cs typeface="Arial"/>
            </a:rPr>
            <a:t>ESS2.C</a:t>
          </a:r>
        </a:p>
        <a:p>
          <a:r>
            <a:rPr lang="en-US" dirty="0" smtClean="0">
              <a:latin typeface="Arial"/>
              <a:cs typeface="Arial"/>
            </a:rPr>
            <a:t>ESS2.D</a:t>
          </a:r>
        </a:p>
        <a:p>
          <a:r>
            <a:rPr lang="en-US" dirty="0" smtClean="0">
              <a:latin typeface="Arial"/>
              <a:cs typeface="Arial"/>
            </a:rPr>
            <a:t>ESS2.E</a:t>
          </a:r>
          <a:endParaRPr lang="en-US" dirty="0">
            <a:latin typeface="Arial"/>
            <a:cs typeface="Arial"/>
          </a:endParaRPr>
        </a:p>
      </dgm:t>
    </dgm:pt>
    <dgm:pt modelId="{BA170108-99AB-450B-843B-8F54AD908870}" type="parTrans" cxnId="{BF9B1B21-80F5-4F9D-A392-7DEA06CAF0CD}">
      <dgm:prSet/>
      <dgm:spPr/>
      <dgm:t>
        <a:bodyPr/>
        <a:lstStyle/>
        <a:p>
          <a:endParaRPr lang="en-US">
            <a:latin typeface="Arial"/>
            <a:cs typeface="Arial"/>
          </a:endParaRPr>
        </a:p>
      </dgm:t>
    </dgm:pt>
    <dgm:pt modelId="{65A4AD30-06F4-41EA-BF9E-5D4515FFA8B9}" type="sibTrans" cxnId="{BF9B1B21-80F5-4F9D-A392-7DEA06CAF0CD}">
      <dgm:prSet/>
      <dgm:spPr/>
      <dgm:t>
        <a:bodyPr/>
        <a:lstStyle/>
        <a:p>
          <a:endParaRPr lang="en-US">
            <a:latin typeface="Arial"/>
            <a:cs typeface="Arial"/>
          </a:endParaRPr>
        </a:p>
      </dgm:t>
    </dgm:pt>
    <dgm:pt modelId="{B9B70396-5D07-4E69-9F2A-D33E36A88C39}">
      <dgm:prSet/>
      <dgm:spPr/>
      <dgm:t>
        <a:bodyPr/>
        <a:lstStyle/>
        <a:p>
          <a:r>
            <a:rPr lang="en-US" dirty="0" smtClean="0">
              <a:latin typeface="Arial"/>
              <a:cs typeface="Arial"/>
            </a:rPr>
            <a:t>ESS3.A</a:t>
          </a:r>
        </a:p>
        <a:p>
          <a:r>
            <a:rPr lang="en-US" dirty="0" smtClean="0">
              <a:latin typeface="Arial"/>
              <a:cs typeface="Arial"/>
            </a:rPr>
            <a:t>ESS3.B</a:t>
          </a:r>
        </a:p>
        <a:p>
          <a:r>
            <a:rPr lang="en-US" dirty="0" smtClean="0">
              <a:latin typeface="Arial"/>
              <a:cs typeface="Arial"/>
            </a:rPr>
            <a:t>ESS3.C</a:t>
          </a:r>
        </a:p>
        <a:p>
          <a:r>
            <a:rPr lang="en-US" dirty="0" smtClean="0">
              <a:latin typeface="Arial"/>
              <a:cs typeface="Arial"/>
            </a:rPr>
            <a:t>ESS3.D</a:t>
          </a:r>
          <a:endParaRPr lang="en-US" dirty="0">
            <a:latin typeface="Arial"/>
            <a:cs typeface="Arial"/>
          </a:endParaRPr>
        </a:p>
      </dgm:t>
    </dgm:pt>
    <dgm:pt modelId="{20E351E2-A4C6-41DA-A231-2D1D6411F74C}" type="parTrans" cxnId="{EDDC273E-0001-4A1F-A555-E73619D0780D}">
      <dgm:prSet/>
      <dgm:spPr/>
      <dgm:t>
        <a:bodyPr/>
        <a:lstStyle/>
        <a:p>
          <a:endParaRPr lang="en-US">
            <a:latin typeface="Arial"/>
            <a:cs typeface="Arial"/>
          </a:endParaRPr>
        </a:p>
      </dgm:t>
    </dgm:pt>
    <dgm:pt modelId="{52E57B15-08DA-496B-9D42-E55239A53E67}" type="sibTrans" cxnId="{EDDC273E-0001-4A1F-A555-E73619D0780D}">
      <dgm:prSet/>
      <dgm:spPr/>
      <dgm:t>
        <a:bodyPr/>
        <a:lstStyle/>
        <a:p>
          <a:endParaRPr lang="en-US">
            <a:latin typeface="Arial"/>
            <a:cs typeface="Arial"/>
          </a:endParaRPr>
        </a:p>
      </dgm:t>
    </dgm:pt>
    <dgm:pt modelId="{76D086C3-87E6-4CEC-AABE-7117E50F136C}">
      <dgm:prSet/>
      <dgm:spPr/>
      <dgm:t>
        <a:bodyPr/>
        <a:lstStyle/>
        <a:p>
          <a:r>
            <a:rPr lang="en-US" dirty="0" smtClean="0">
              <a:latin typeface="Arial"/>
              <a:cs typeface="Arial"/>
            </a:rPr>
            <a:t>ETS1.A</a:t>
          </a:r>
        </a:p>
        <a:p>
          <a:r>
            <a:rPr lang="en-US" dirty="0" smtClean="0">
              <a:latin typeface="Arial"/>
              <a:cs typeface="Arial"/>
            </a:rPr>
            <a:t>ETS1.B</a:t>
          </a:r>
        </a:p>
        <a:p>
          <a:r>
            <a:rPr lang="en-US" dirty="0" smtClean="0">
              <a:latin typeface="Arial"/>
              <a:cs typeface="Arial"/>
            </a:rPr>
            <a:t>ETS1.C</a:t>
          </a:r>
          <a:endParaRPr lang="en-US" dirty="0">
            <a:latin typeface="Arial"/>
            <a:cs typeface="Arial"/>
          </a:endParaRPr>
        </a:p>
      </dgm:t>
    </dgm:pt>
    <dgm:pt modelId="{D117A5F7-BC37-4BB0-9DF2-419E244F84B5}" type="parTrans" cxnId="{53C0AD31-E9C1-40BE-8D88-9240389777A2}">
      <dgm:prSet/>
      <dgm:spPr/>
      <dgm:t>
        <a:bodyPr/>
        <a:lstStyle/>
        <a:p>
          <a:endParaRPr lang="en-US">
            <a:latin typeface="Arial"/>
            <a:cs typeface="Arial"/>
          </a:endParaRPr>
        </a:p>
      </dgm:t>
    </dgm:pt>
    <dgm:pt modelId="{EC5FA669-F747-4AF6-AF22-AE41EFEFC508}" type="sibTrans" cxnId="{53C0AD31-E9C1-40BE-8D88-9240389777A2}">
      <dgm:prSet/>
      <dgm:spPr/>
      <dgm:t>
        <a:bodyPr/>
        <a:lstStyle/>
        <a:p>
          <a:endParaRPr lang="en-US">
            <a:latin typeface="Arial"/>
            <a:cs typeface="Arial"/>
          </a:endParaRPr>
        </a:p>
      </dgm:t>
    </dgm:pt>
    <dgm:pt modelId="{4355BEE5-C0CC-4C0B-B2C0-FA2D5CB0E3EC}">
      <dgm:prSet/>
      <dgm:spPr/>
      <dgm:t>
        <a:bodyPr/>
        <a:lstStyle/>
        <a:p>
          <a:r>
            <a:rPr lang="en-US" dirty="0" smtClean="0">
              <a:latin typeface="Arial"/>
              <a:cs typeface="Arial"/>
            </a:rPr>
            <a:t>ETS2.A</a:t>
          </a:r>
        </a:p>
        <a:p>
          <a:r>
            <a:rPr lang="en-US" dirty="0" smtClean="0">
              <a:latin typeface="Arial"/>
              <a:cs typeface="Arial"/>
            </a:rPr>
            <a:t>ETS2.B</a:t>
          </a:r>
          <a:endParaRPr lang="en-US" dirty="0">
            <a:latin typeface="Arial"/>
            <a:cs typeface="Arial"/>
          </a:endParaRPr>
        </a:p>
      </dgm:t>
    </dgm:pt>
    <dgm:pt modelId="{5BF831BD-32B2-42F4-9AF9-77EB71AF0E90}" type="parTrans" cxnId="{4A9A949B-1BEE-4E26-A8A4-D416A0479034}">
      <dgm:prSet/>
      <dgm:spPr/>
      <dgm:t>
        <a:bodyPr/>
        <a:lstStyle/>
        <a:p>
          <a:endParaRPr lang="en-US">
            <a:latin typeface="Arial"/>
            <a:cs typeface="Arial"/>
          </a:endParaRPr>
        </a:p>
      </dgm:t>
    </dgm:pt>
    <dgm:pt modelId="{7B839859-D974-47A8-BF09-EDCBA96CD796}" type="sibTrans" cxnId="{4A9A949B-1BEE-4E26-A8A4-D416A0479034}">
      <dgm:prSet/>
      <dgm:spPr/>
      <dgm:t>
        <a:bodyPr/>
        <a:lstStyle/>
        <a:p>
          <a:endParaRPr lang="en-US">
            <a:latin typeface="Arial"/>
            <a:cs typeface="Arial"/>
          </a:endParaRPr>
        </a:p>
      </dgm:t>
    </dgm:pt>
    <dgm:pt modelId="{53718918-FAEF-4FCF-831B-DA46B0351EE2}" type="pres">
      <dgm:prSet presAssocID="{6D40A942-DF3F-431D-AD6D-126034DF5B7B}" presName="Name0" presStyleCnt="0">
        <dgm:presLayoutVars>
          <dgm:chPref val="1"/>
          <dgm:dir/>
          <dgm:animOne val="branch"/>
          <dgm:animLvl val="lvl"/>
          <dgm:resizeHandles/>
        </dgm:presLayoutVars>
      </dgm:prSet>
      <dgm:spPr/>
      <dgm:t>
        <a:bodyPr/>
        <a:lstStyle/>
        <a:p>
          <a:endParaRPr lang="en-US"/>
        </a:p>
      </dgm:t>
    </dgm:pt>
    <dgm:pt modelId="{BB274FBB-9A96-410F-AE10-2DD6427B6981}" type="pres">
      <dgm:prSet presAssocID="{2B968DD3-FFC7-41B9-9C1F-EF23799E97E2}" presName="vertOne" presStyleCnt="0"/>
      <dgm:spPr/>
      <dgm:t>
        <a:bodyPr/>
        <a:lstStyle/>
        <a:p>
          <a:endParaRPr lang="en-US"/>
        </a:p>
      </dgm:t>
    </dgm:pt>
    <dgm:pt modelId="{892659D2-E90F-4EDC-AC1B-431C2CB0473A}" type="pres">
      <dgm:prSet presAssocID="{2B968DD3-FFC7-41B9-9C1F-EF23799E97E2}" presName="txOne" presStyleLbl="node0" presStyleIdx="0" presStyleCnt="1" custLinFactNeighborX="450" custLinFactNeighborY="-818">
        <dgm:presLayoutVars>
          <dgm:chPref val="3"/>
        </dgm:presLayoutVars>
      </dgm:prSet>
      <dgm:spPr/>
      <dgm:t>
        <a:bodyPr/>
        <a:lstStyle/>
        <a:p>
          <a:endParaRPr lang="en-US"/>
        </a:p>
      </dgm:t>
    </dgm:pt>
    <dgm:pt modelId="{3A539E0D-9691-40AB-84ED-C128CBE4BF63}" type="pres">
      <dgm:prSet presAssocID="{2B968DD3-FFC7-41B9-9C1F-EF23799E97E2}" presName="parTransOne" presStyleCnt="0"/>
      <dgm:spPr/>
      <dgm:t>
        <a:bodyPr/>
        <a:lstStyle/>
        <a:p>
          <a:endParaRPr lang="en-US"/>
        </a:p>
      </dgm:t>
    </dgm:pt>
    <dgm:pt modelId="{A8CE28A9-5722-4CB1-A192-5578FE464E82}" type="pres">
      <dgm:prSet presAssocID="{2B968DD3-FFC7-41B9-9C1F-EF23799E97E2}" presName="horzOne" presStyleCnt="0"/>
      <dgm:spPr/>
      <dgm:t>
        <a:bodyPr/>
        <a:lstStyle/>
        <a:p>
          <a:endParaRPr lang="en-US"/>
        </a:p>
      </dgm:t>
    </dgm:pt>
    <dgm:pt modelId="{7FDC9231-03C7-4964-AD77-2C6F0F1D1D51}" type="pres">
      <dgm:prSet presAssocID="{181843B2-5C26-4A6B-ACF4-BA94E087403E}" presName="vertTwo" presStyleCnt="0"/>
      <dgm:spPr/>
      <dgm:t>
        <a:bodyPr/>
        <a:lstStyle/>
        <a:p>
          <a:endParaRPr lang="en-US"/>
        </a:p>
      </dgm:t>
    </dgm:pt>
    <dgm:pt modelId="{24DC2436-7CF5-483F-92D9-CBDAD08BFE96}" type="pres">
      <dgm:prSet presAssocID="{181843B2-5C26-4A6B-ACF4-BA94E087403E}" presName="txTwo" presStyleLbl="node2" presStyleIdx="0" presStyleCnt="4">
        <dgm:presLayoutVars>
          <dgm:chPref val="3"/>
        </dgm:presLayoutVars>
      </dgm:prSet>
      <dgm:spPr/>
      <dgm:t>
        <a:bodyPr/>
        <a:lstStyle/>
        <a:p>
          <a:endParaRPr lang="en-US"/>
        </a:p>
      </dgm:t>
    </dgm:pt>
    <dgm:pt modelId="{64825E72-8EF0-42A6-8A14-3F5CB098A971}" type="pres">
      <dgm:prSet presAssocID="{181843B2-5C26-4A6B-ACF4-BA94E087403E}" presName="parTransTwo" presStyleCnt="0"/>
      <dgm:spPr/>
      <dgm:t>
        <a:bodyPr/>
        <a:lstStyle/>
        <a:p>
          <a:endParaRPr lang="en-US"/>
        </a:p>
      </dgm:t>
    </dgm:pt>
    <dgm:pt modelId="{FE142276-A167-40B6-AA78-C70540E05A07}" type="pres">
      <dgm:prSet presAssocID="{181843B2-5C26-4A6B-ACF4-BA94E087403E}" presName="horzTwo" presStyleCnt="0"/>
      <dgm:spPr/>
      <dgm:t>
        <a:bodyPr/>
        <a:lstStyle/>
        <a:p>
          <a:endParaRPr lang="en-US"/>
        </a:p>
      </dgm:t>
    </dgm:pt>
    <dgm:pt modelId="{32AE648C-0FB1-4728-98F4-EB9A8CC1D93B}" type="pres">
      <dgm:prSet presAssocID="{81EB024A-AD28-43F8-89E6-2D3AA2776536}" presName="vertThree" presStyleCnt="0"/>
      <dgm:spPr/>
      <dgm:t>
        <a:bodyPr/>
        <a:lstStyle/>
        <a:p>
          <a:endParaRPr lang="en-US"/>
        </a:p>
      </dgm:t>
    </dgm:pt>
    <dgm:pt modelId="{0B5A576F-EA85-46B8-89B5-5780FF690B6F}" type="pres">
      <dgm:prSet presAssocID="{81EB024A-AD28-43F8-89E6-2D3AA2776536}" presName="txThree" presStyleLbl="node3" presStyleIdx="0" presStyleCnt="13">
        <dgm:presLayoutVars>
          <dgm:chPref val="3"/>
        </dgm:presLayoutVars>
      </dgm:prSet>
      <dgm:spPr/>
      <dgm:t>
        <a:bodyPr/>
        <a:lstStyle/>
        <a:p>
          <a:endParaRPr lang="en-US"/>
        </a:p>
      </dgm:t>
    </dgm:pt>
    <dgm:pt modelId="{DF1B1594-5665-441E-A130-FA207C126DAE}" type="pres">
      <dgm:prSet presAssocID="{81EB024A-AD28-43F8-89E6-2D3AA2776536}" presName="parTransThree" presStyleCnt="0"/>
      <dgm:spPr/>
      <dgm:t>
        <a:bodyPr/>
        <a:lstStyle/>
        <a:p>
          <a:endParaRPr lang="en-US"/>
        </a:p>
      </dgm:t>
    </dgm:pt>
    <dgm:pt modelId="{10EC84FC-2DCC-4383-A2B5-3668418C799E}" type="pres">
      <dgm:prSet presAssocID="{81EB024A-AD28-43F8-89E6-2D3AA2776536}" presName="horzThree" presStyleCnt="0"/>
      <dgm:spPr/>
      <dgm:t>
        <a:bodyPr/>
        <a:lstStyle/>
        <a:p>
          <a:endParaRPr lang="en-US"/>
        </a:p>
      </dgm:t>
    </dgm:pt>
    <dgm:pt modelId="{5A2209DD-A4AE-4163-8480-F4C081CE151E}" type="pres">
      <dgm:prSet presAssocID="{75F5104B-9180-4D23-A92F-F082AECEB0D7}" presName="vertFour" presStyleCnt="0">
        <dgm:presLayoutVars>
          <dgm:chPref val="3"/>
        </dgm:presLayoutVars>
      </dgm:prSet>
      <dgm:spPr/>
      <dgm:t>
        <a:bodyPr/>
        <a:lstStyle/>
        <a:p>
          <a:endParaRPr lang="en-US"/>
        </a:p>
      </dgm:t>
    </dgm:pt>
    <dgm:pt modelId="{F9F584D9-F22F-4775-9E82-7EA2D2EAA572}" type="pres">
      <dgm:prSet presAssocID="{75F5104B-9180-4D23-A92F-F082AECEB0D7}" presName="txFour" presStyleLbl="node4" presStyleIdx="0" presStyleCnt="13">
        <dgm:presLayoutVars>
          <dgm:chPref val="3"/>
        </dgm:presLayoutVars>
      </dgm:prSet>
      <dgm:spPr/>
      <dgm:t>
        <a:bodyPr/>
        <a:lstStyle/>
        <a:p>
          <a:endParaRPr lang="en-US"/>
        </a:p>
      </dgm:t>
    </dgm:pt>
    <dgm:pt modelId="{3A9B19A7-6BEF-4E6D-8CDF-7E82302A4EE1}" type="pres">
      <dgm:prSet presAssocID="{75F5104B-9180-4D23-A92F-F082AECEB0D7}" presName="horzFour" presStyleCnt="0"/>
      <dgm:spPr/>
      <dgm:t>
        <a:bodyPr/>
        <a:lstStyle/>
        <a:p>
          <a:endParaRPr lang="en-US"/>
        </a:p>
      </dgm:t>
    </dgm:pt>
    <dgm:pt modelId="{8120A7D8-FF56-4867-BD5C-8618CB0E2B4E}" type="pres">
      <dgm:prSet presAssocID="{F9BDDEC3-A859-41E2-BCFF-3C7152A97D9B}" presName="sibSpaceThree" presStyleCnt="0"/>
      <dgm:spPr/>
      <dgm:t>
        <a:bodyPr/>
        <a:lstStyle/>
        <a:p>
          <a:endParaRPr lang="en-US"/>
        </a:p>
      </dgm:t>
    </dgm:pt>
    <dgm:pt modelId="{80C6207F-0911-41CE-8667-5CF7492E65ED}" type="pres">
      <dgm:prSet presAssocID="{9AE6D772-F49C-462E-822C-6A22EA45D49A}" presName="vertThree" presStyleCnt="0"/>
      <dgm:spPr/>
      <dgm:t>
        <a:bodyPr/>
        <a:lstStyle/>
        <a:p>
          <a:endParaRPr lang="en-US"/>
        </a:p>
      </dgm:t>
    </dgm:pt>
    <dgm:pt modelId="{16E1E3A6-23D8-4926-9F3D-9162ED074D5F}" type="pres">
      <dgm:prSet presAssocID="{9AE6D772-F49C-462E-822C-6A22EA45D49A}" presName="txThree" presStyleLbl="node3" presStyleIdx="1" presStyleCnt="13">
        <dgm:presLayoutVars>
          <dgm:chPref val="3"/>
        </dgm:presLayoutVars>
      </dgm:prSet>
      <dgm:spPr/>
      <dgm:t>
        <a:bodyPr/>
        <a:lstStyle/>
        <a:p>
          <a:endParaRPr lang="en-US"/>
        </a:p>
      </dgm:t>
    </dgm:pt>
    <dgm:pt modelId="{9E76F7A0-F049-474B-AD20-A57EEC172937}" type="pres">
      <dgm:prSet presAssocID="{9AE6D772-F49C-462E-822C-6A22EA45D49A}" presName="parTransThree" presStyleCnt="0"/>
      <dgm:spPr/>
      <dgm:t>
        <a:bodyPr/>
        <a:lstStyle/>
        <a:p>
          <a:endParaRPr lang="en-US"/>
        </a:p>
      </dgm:t>
    </dgm:pt>
    <dgm:pt modelId="{26ABCCE2-FE8A-4064-BC9A-DE7C01C7CD37}" type="pres">
      <dgm:prSet presAssocID="{9AE6D772-F49C-462E-822C-6A22EA45D49A}" presName="horzThree" presStyleCnt="0"/>
      <dgm:spPr/>
      <dgm:t>
        <a:bodyPr/>
        <a:lstStyle/>
        <a:p>
          <a:endParaRPr lang="en-US"/>
        </a:p>
      </dgm:t>
    </dgm:pt>
    <dgm:pt modelId="{0D75A712-C651-48BA-847C-D080520748F1}" type="pres">
      <dgm:prSet presAssocID="{492F5557-FA71-4C04-8F42-9BF8466ED4C4}" presName="vertFour" presStyleCnt="0">
        <dgm:presLayoutVars>
          <dgm:chPref val="3"/>
        </dgm:presLayoutVars>
      </dgm:prSet>
      <dgm:spPr/>
      <dgm:t>
        <a:bodyPr/>
        <a:lstStyle/>
        <a:p>
          <a:endParaRPr lang="en-US"/>
        </a:p>
      </dgm:t>
    </dgm:pt>
    <dgm:pt modelId="{855A4183-2E77-4F44-8FCD-B47A52C1E95E}" type="pres">
      <dgm:prSet presAssocID="{492F5557-FA71-4C04-8F42-9BF8466ED4C4}" presName="txFour" presStyleLbl="node4" presStyleIdx="1" presStyleCnt="13">
        <dgm:presLayoutVars>
          <dgm:chPref val="3"/>
        </dgm:presLayoutVars>
      </dgm:prSet>
      <dgm:spPr/>
      <dgm:t>
        <a:bodyPr/>
        <a:lstStyle/>
        <a:p>
          <a:endParaRPr lang="en-US"/>
        </a:p>
      </dgm:t>
    </dgm:pt>
    <dgm:pt modelId="{CAA807D1-5E9B-43BD-8C61-0A0BEBFAE23F}" type="pres">
      <dgm:prSet presAssocID="{492F5557-FA71-4C04-8F42-9BF8466ED4C4}" presName="horzFour" presStyleCnt="0"/>
      <dgm:spPr/>
      <dgm:t>
        <a:bodyPr/>
        <a:lstStyle/>
        <a:p>
          <a:endParaRPr lang="en-US"/>
        </a:p>
      </dgm:t>
    </dgm:pt>
    <dgm:pt modelId="{67330A69-4DFF-471D-92DB-6F5E561272F4}" type="pres">
      <dgm:prSet presAssocID="{137BDE4F-B20A-4790-8369-6D6B33FC4D77}" presName="sibSpaceThree" presStyleCnt="0"/>
      <dgm:spPr/>
      <dgm:t>
        <a:bodyPr/>
        <a:lstStyle/>
        <a:p>
          <a:endParaRPr lang="en-US"/>
        </a:p>
      </dgm:t>
    </dgm:pt>
    <dgm:pt modelId="{A5D520D5-A1E2-4CF9-940B-09126FEF4F69}" type="pres">
      <dgm:prSet presAssocID="{E1B37D91-89B5-479C-966F-92514BA40B57}" presName="vertThree" presStyleCnt="0"/>
      <dgm:spPr/>
      <dgm:t>
        <a:bodyPr/>
        <a:lstStyle/>
        <a:p>
          <a:endParaRPr lang="en-US"/>
        </a:p>
      </dgm:t>
    </dgm:pt>
    <dgm:pt modelId="{808369BB-B5CE-41DA-AFBD-0556552DA460}" type="pres">
      <dgm:prSet presAssocID="{E1B37D91-89B5-479C-966F-92514BA40B57}" presName="txThree" presStyleLbl="node3" presStyleIdx="2" presStyleCnt="13">
        <dgm:presLayoutVars>
          <dgm:chPref val="3"/>
        </dgm:presLayoutVars>
      </dgm:prSet>
      <dgm:spPr/>
      <dgm:t>
        <a:bodyPr/>
        <a:lstStyle/>
        <a:p>
          <a:endParaRPr lang="en-US"/>
        </a:p>
      </dgm:t>
    </dgm:pt>
    <dgm:pt modelId="{73708EF5-C5D2-41FC-9EC1-031C174D2F22}" type="pres">
      <dgm:prSet presAssocID="{E1B37D91-89B5-479C-966F-92514BA40B57}" presName="parTransThree" presStyleCnt="0"/>
      <dgm:spPr/>
      <dgm:t>
        <a:bodyPr/>
        <a:lstStyle/>
        <a:p>
          <a:endParaRPr lang="en-US"/>
        </a:p>
      </dgm:t>
    </dgm:pt>
    <dgm:pt modelId="{12322BCA-7504-4EDF-BDF6-2924E393ADFC}" type="pres">
      <dgm:prSet presAssocID="{E1B37D91-89B5-479C-966F-92514BA40B57}" presName="horzThree" presStyleCnt="0"/>
      <dgm:spPr/>
      <dgm:t>
        <a:bodyPr/>
        <a:lstStyle/>
        <a:p>
          <a:endParaRPr lang="en-US"/>
        </a:p>
      </dgm:t>
    </dgm:pt>
    <dgm:pt modelId="{22AEBAD2-7C80-43BF-8160-0C3E753F3513}" type="pres">
      <dgm:prSet presAssocID="{7314E4BD-D5F2-4E3C-85BB-A4D2158CDAB9}" presName="vertFour" presStyleCnt="0">
        <dgm:presLayoutVars>
          <dgm:chPref val="3"/>
        </dgm:presLayoutVars>
      </dgm:prSet>
      <dgm:spPr/>
      <dgm:t>
        <a:bodyPr/>
        <a:lstStyle/>
        <a:p>
          <a:endParaRPr lang="en-US"/>
        </a:p>
      </dgm:t>
    </dgm:pt>
    <dgm:pt modelId="{6E00582B-8DE8-4D63-9B89-7E824AAB88FA}" type="pres">
      <dgm:prSet presAssocID="{7314E4BD-D5F2-4E3C-85BB-A4D2158CDAB9}" presName="txFour" presStyleLbl="node4" presStyleIdx="2" presStyleCnt="13">
        <dgm:presLayoutVars>
          <dgm:chPref val="3"/>
        </dgm:presLayoutVars>
      </dgm:prSet>
      <dgm:spPr/>
      <dgm:t>
        <a:bodyPr/>
        <a:lstStyle/>
        <a:p>
          <a:endParaRPr lang="en-US"/>
        </a:p>
      </dgm:t>
    </dgm:pt>
    <dgm:pt modelId="{4AD0DE3D-2422-49D6-8D11-B1A962F69393}" type="pres">
      <dgm:prSet presAssocID="{7314E4BD-D5F2-4E3C-85BB-A4D2158CDAB9}" presName="horzFour" presStyleCnt="0"/>
      <dgm:spPr/>
      <dgm:t>
        <a:bodyPr/>
        <a:lstStyle/>
        <a:p>
          <a:endParaRPr lang="en-US"/>
        </a:p>
      </dgm:t>
    </dgm:pt>
    <dgm:pt modelId="{8105C4F2-2641-4534-AAED-59F7A0DCC3E0}" type="pres">
      <dgm:prSet presAssocID="{10589FB3-3EC3-45A8-867A-A503BF37FD7C}" presName="sibSpaceThree" presStyleCnt="0"/>
      <dgm:spPr/>
      <dgm:t>
        <a:bodyPr/>
        <a:lstStyle/>
        <a:p>
          <a:endParaRPr lang="en-US"/>
        </a:p>
      </dgm:t>
    </dgm:pt>
    <dgm:pt modelId="{C1636631-A77C-48A5-B38C-BDDA20CEBE20}" type="pres">
      <dgm:prSet presAssocID="{73CA2AC8-9435-4DC4-A48C-F5AC8A126026}" presName="vertThree" presStyleCnt="0"/>
      <dgm:spPr/>
      <dgm:t>
        <a:bodyPr/>
        <a:lstStyle/>
        <a:p>
          <a:endParaRPr lang="en-US"/>
        </a:p>
      </dgm:t>
    </dgm:pt>
    <dgm:pt modelId="{08AF3B5C-F55A-450D-B110-7DC823DF97F6}" type="pres">
      <dgm:prSet presAssocID="{73CA2AC8-9435-4DC4-A48C-F5AC8A126026}" presName="txThree" presStyleLbl="node3" presStyleIdx="3" presStyleCnt="13">
        <dgm:presLayoutVars>
          <dgm:chPref val="3"/>
        </dgm:presLayoutVars>
      </dgm:prSet>
      <dgm:spPr/>
      <dgm:t>
        <a:bodyPr/>
        <a:lstStyle/>
        <a:p>
          <a:endParaRPr lang="en-US"/>
        </a:p>
      </dgm:t>
    </dgm:pt>
    <dgm:pt modelId="{453D1FF6-DE7C-4C20-A29F-AC64BA0B6358}" type="pres">
      <dgm:prSet presAssocID="{73CA2AC8-9435-4DC4-A48C-F5AC8A126026}" presName="parTransThree" presStyleCnt="0"/>
      <dgm:spPr/>
      <dgm:t>
        <a:bodyPr/>
        <a:lstStyle/>
        <a:p>
          <a:endParaRPr lang="en-US"/>
        </a:p>
      </dgm:t>
    </dgm:pt>
    <dgm:pt modelId="{228F658F-3159-430F-ACF3-39CF278540A3}" type="pres">
      <dgm:prSet presAssocID="{73CA2AC8-9435-4DC4-A48C-F5AC8A126026}" presName="horzThree" presStyleCnt="0"/>
      <dgm:spPr/>
      <dgm:t>
        <a:bodyPr/>
        <a:lstStyle/>
        <a:p>
          <a:endParaRPr lang="en-US"/>
        </a:p>
      </dgm:t>
    </dgm:pt>
    <dgm:pt modelId="{4060C794-53C5-4198-BB35-6836B6F6D98D}" type="pres">
      <dgm:prSet presAssocID="{FE1A616C-2369-4266-8117-2554A3A27E04}" presName="vertFour" presStyleCnt="0">
        <dgm:presLayoutVars>
          <dgm:chPref val="3"/>
        </dgm:presLayoutVars>
      </dgm:prSet>
      <dgm:spPr/>
      <dgm:t>
        <a:bodyPr/>
        <a:lstStyle/>
        <a:p>
          <a:endParaRPr lang="en-US"/>
        </a:p>
      </dgm:t>
    </dgm:pt>
    <dgm:pt modelId="{B2C2F0E4-8DB6-4F24-9557-A38F6A4F277E}" type="pres">
      <dgm:prSet presAssocID="{FE1A616C-2369-4266-8117-2554A3A27E04}" presName="txFour" presStyleLbl="node4" presStyleIdx="3" presStyleCnt="13">
        <dgm:presLayoutVars>
          <dgm:chPref val="3"/>
        </dgm:presLayoutVars>
      </dgm:prSet>
      <dgm:spPr/>
      <dgm:t>
        <a:bodyPr/>
        <a:lstStyle/>
        <a:p>
          <a:endParaRPr lang="en-US"/>
        </a:p>
      </dgm:t>
    </dgm:pt>
    <dgm:pt modelId="{75684682-9122-4CE9-95FD-99A687CA68B4}" type="pres">
      <dgm:prSet presAssocID="{FE1A616C-2369-4266-8117-2554A3A27E04}" presName="horzFour" presStyleCnt="0"/>
      <dgm:spPr/>
      <dgm:t>
        <a:bodyPr/>
        <a:lstStyle/>
        <a:p>
          <a:endParaRPr lang="en-US"/>
        </a:p>
      </dgm:t>
    </dgm:pt>
    <dgm:pt modelId="{ECA49E91-CA81-46C4-865D-C947932E8CC1}" type="pres">
      <dgm:prSet presAssocID="{7960C192-9999-4ABC-B7D2-C40525C98F78}" presName="sibSpaceTwo" presStyleCnt="0"/>
      <dgm:spPr/>
      <dgm:t>
        <a:bodyPr/>
        <a:lstStyle/>
        <a:p>
          <a:endParaRPr lang="en-US"/>
        </a:p>
      </dgm:t>
    </dgm:pt>
    <dgm:pt modelId="{3B98096B-A250-4FCB-B0C8-2627B69A5412}" type="pres">
      <dgm:prSet presAssocID="{E01C21B8-632B-4168-BB5A-9BB1B9861D46}" presName="vertTwo" presStyleCnt="0"/>
      <dgm:spPr/>
      <dgm:t>
        <a:bodyPr/>
        <a:lstStyle/>
        <a:p>
          <a:endParaRPr lang="en-US"/>
        </a:p>
      </dgm:t>
    </dgm:pt>
    <dgm:pt modelId="{0DCA7ED2-DA68-49E2-B69E-213CC8E8D926}" type="pres">
      <dgm:prSet presAssocID="{E01C21B8-632B-4168-BB5A-9BB1B9861D46}" presName="txTwo" presStyleLbl="node2" presStyleIdx="1" presStyleCnt="4">
        <dgm:presLayoutVars>
          <dgm:chPref val="3"/>
        </dgm:presLayoutVars>
      </dgm:prSet>
      <dgm:spPr/>
      <dgm:t>
        <a:bodyPr/>
        <a:lstStyle/>
        <a:p>
          <a:endParaRPr lang="en-US"/>
        </a:p>
      </dgm:t>
    </dgm:pt>
    <dgm:pt modelId="{05B12614-BAFE-4584-A986-37F9D7975205}" type="pres">
      <dgm:prSet presAssocID="{E01C21B8-632B-4168-BB5A-9BB1B9861D46}" presName="parTransTwo" presStyleCnt="0"/>
      <dgm:spPr/>
      <dgm:t>
        <a:bodyPr/>
        <a:lstStyle/>
        <a:p>
          <a:endParaRPr lang="en-US"/>
        </a:p>
      </dgm:t>
    </dgm:pt>
    <dgm:pt modelId="{A93C0515-0969-45D3-8308-B0967AE3FF9D}" type="pres">
      <dgm:prSet presAssocID="{E01C21B8-632B-4168-BB5A-9BB1B9861D46}" presName="horzTwo" presStyleCnt="0"/>
      <dgm:spPr/>
      <dgm:t>
        <a:bodyPr/>
        <a:lstStyle/>
        <a:p>
          <a:endParaRPr lang="en-US"/>
        </a:p>
      </dgm:t>
    </dgm:pt>
    <dgm:pt modelId="{3CAB4260-04D5-4926-8026-2E4C9DA06418}" type="pres">
      <dgm:prSet presAssocID="{D3EA79FE-EC84-4A4E-B9EB-EEF1C693E003}" presName="vertThree" presStyleCnt="0"/>
      <dgm:spPr/>
      <dgm:t>
        <a:bodyPr/>
        <a:lstStyle/>
        <a:p>
          <a:endParaRPr lang="en-US"/>
        </a:p>
      </dgm:t>
    </dgm:pt>
    <dgm:pt modelId="{FDB864E3-4B54-4EDD-AA1D-0AEF5A05C9FB}" type="pres">
      <dgm:prSet presAssocID="{D3EA79FE-EC84-4A4E-B9EB-EEF1C693E003}" presName="txThree" presStyleLbl="node3" presStyleIdx="4" presStyleCnt="13">
        <dgm:presLayoutVars>
          <dgm:chPref val="3"/>
        </dgm:presLayoutVars>
      </dgm:prSet>
      <dgm:spPr/>
      <dgm:t>
        <a:bodyPr/>
        <a:lstStyle/>
        <a:p>
          <a:endParaRPr lang="en-US"/>
        </a:p>
      </dgm:t>
    </dgm:pt>
    <dgm:pt modelId="{55FDD2E1-98E0-4016-9F24-E8EA88865E52}" type="pres">
      <dgm:prSet presAssocID="{D3EA79FE-EC84-4A4E-B9EB-EEF1C693E003}" presName="parTransThree" presStyleCnt="0"/>
      <dgm:spPr/>
      <dgm:t>
        <a:bodyPr/>
        <a:lstStyle/>
        <a:p>
          <a:endParaRPr lang="en-US"/>
        </a:p>
      </dgm:t>
    </dgm:pt>
    <dgm:pt modelId="{DFC2C7C1-DC30-49E1-9600-F742551DF9C1}" type="pres">
      <dgm:prSet presAssocID="{D3EA79FE-EC84-4A4E-B9EB-EEF1C693E003}" presName="horzThree" presStyleCnt="0"/>
      <dgm:spPr/>
      <dgm:t>
        <a:bodyPr/>
        <a:lstStyle/>
        <a:p>
          <a:endParaRPr lang="en-US"/>
        </a:p>
      </dgm:t>
    </dgm:pt>
    <dgm:pt modelId="{F296A9F2-A391-4371-BFBE-E60A6BCBF0E7}" type="pres">
      <dgm:prSet presAssocID="{FB8A6037-2C44-48AB-8CD2-09EADE8C7099}" presName="vertFour" presStyleCnt="0">
        <dgm:presLayoutVars>
          <dgm:chPref val="3"/>
        </dgm:presLayoutVars>
      </dgm:prSet>
      <dgm:spPr/>
      <dgm:t>
        <a:bodyPr/>
        <a:lstStyle/>
        <a:p>
          <a:endParaRPr lang="en-US"/>
        </a:p>
      </dgm:t>
    </dgm:pt>
    <dgm:pt modelId="{13C66842-E9BE-41BB-ABAB-CFF7393CF416}" type="pres">
      <dgm:prSet presAssocID="{FB8A6037-2C44-48AB-8CD2-09EADE8C7099}" presName="txFour" presStyleLbl="node4" presStyleIdx="4" presStyleCnt="13">
        <dgm:presLayoutVars>
          <dgm:chPref val="3"/>
        </dgm:presLayoutVars>
      </dgm:prSet>
      <dgm:spPr/>
      <dgm:t>
        <a:bodyPr/>
        <a:lstStyle/>
        <a:p>
          <a:endParaRPr lang="en-US"/>
        </a:p>
      </dgm:t>
    </dgm:pt>
    <dgm:pt modelId="{C50D5C43-CAE4-4894-AC49-D0EDFC876C95}" type="pres">
      <dgm:prSet presAssocID="{FB8A6037-2C44-48AB-8CD2-09EADE8C7099}" presName="horzFour" presStyleCnt="0"/>
      <dgm:spPr/>
      <dgm:t>
        <a:bodyPr/>
        <a:lstStyle/>
        <a:p>
          <a:endParaRPr lang="en-US"/>
        </a:p>
      </dgm:t>
    </dgm:pt>
    <dgm:pt modelId="{87AF7942-512E-4929-AF17-AED6544A37FC}" type="pres">
      <dgm:prSet presAssocID="{EFBD45B6-44AD-4B9D-9E85-9A7A9CB246F5}" presName="sibSpaceThree" presStyleCnt="0"/>
      <dgm:spPr/>
      <dgm:t>
        <a:bodyPr/>
        <a:lstStyle/>
        <a:p>
          <a:endParaRPr lang="en-US"/>
        </a:p>
      </dgm:t>
    </dgm:pt>
    <dgm:pt modelId="{AFD92396-2C32-449F-82AB-30572D5433A2}" type="pres">
      <dgm:prSet presAssocID="{F48546B1-D21B-491E-827F-BDAFDC8A0667}" presName="vertThree" presStyleCnt="0"/>
      <dgm:spPr/>
      <dgm:t>
        <a:bodyPr/>
        <a:lstStyle/>
        <a:p>
          <a:endParaRPr lang="en-US"/>
        </a:p>
      </dgm:t>
    </dgm:pt>
    <dgm:pt modelId="{B54BD45C-19DE-43DD-BF13-9D64F3836FB8}" type="pres">
      <dgm:prSet presAssocID="{F48546B1-D21B-491E-827F-BDAFDC8A0667}" presName="txThree" presStyleLbl="node3" presStyleIdx="5" presStyleCnt="13">
        <dgm:presLayoutVars>
          <dgm:chPref val="3"/>
        </dgm:presLayoutVars>
      </dgm:prSet>
      <dgm:spPr/>
      <dgm:t>
        <a:bodyPr/>
        <a:lstStyle/>
        <a:p>
          <a:endParaRPr lang="en-US"/>
        </a:p>
      </dgm:t>
    </dgm:pt>
    <dgm:pt modelId="{740887F1-8555-4AEE-B334-68023017090F}" type="pres">
      <dgm:prSet presAssocID="{F48546B1-D21B-491E-827F-BDAFDC8A0667}" presName="parTransThree" presStyleCnt="0"/>
      <dgm:spPr/>
      <dgm:t>
        <a:bodyPr/>
        <a:lstStyle/>
        <a:p>
          <a:endParaRPr lang="en-US"/>
        </a:p>
      </dgm:t>
    </dgm:pt>
    <dgm:pt modelId="{D3A10822-F6E6-4049-8C9E-F448802C0D5E}" type="pres">
      <dgm:prSet presAssocID="{F48546B1-D21B-491E-827F-BDAFDC8A0667}" presName="horzThree" presStyleCnt="0"/>
      <dgm:spPr/>
      <dgm:t>
        <a:bodyPr/>
        <a:lstStyle/>
        <a:p>
          <a:endParaRPr lang="en-US"/>
        </a:p>
      </dgm:t>
    </dgm:pt>
    <dgm:pt modelId="{FE5CBA6C-D7D6-46C9-9CC5-0DF3B1A37EE7}" type="pres">
      <dgm:prSet presAssocID="{FDB99131-7B7D-4454-8394-8EC312B7F302}" presName="vertFour" presStyleCnt="0">
        <dgm:presLayoutVars>
          <dgm:chPref val="3"/>
        </dgm:presLayoutVars>
      </dgm:prSet>
      <dgm:spPr/>
      <dgm:t>
        <a:bodyPr/>
        <a:lstStyle/>
        <a:p>
          <a:endParaRPr lang="en-US"/>
        </a:p>
      </dgm:t>
    </dgm:pt>
    <dgm:pt modelId="{4F6A8E85-B655-4D59-8BAD-8F6A1EC2618F}" type="pres">
      <dgm:prSet presAssocID="{FDB99131-7B7D-4454-8394-8EC312B7F302}" presName="txFour" presStyleLbl="node4" presStyleIdx="5" presStyleCnt="13">
        <dgm:presLayoutVars>
          <dgm:chPref val="3"/>
        </dgm:presLayoutVars>
      </dgm:prSet>
      <dgm:spPr/>
      <dgm:t>
        <a:bodyPr/>
        <a:lstStyle/>
        <a:p>
          <a:endParaRPr lang="en-US"/>
        </a:p>
      </dgm:t>
    </dgm:pt>
    <dgm:pt modelId="{79F3C081-F05E-4C83-947A-F183B7E3578F}" type="pres">
      <dgm:prSet presAssocID="{FDB99131-7B7D-4454-8394-8EC312B7F302}" presName="horzFour" presStyleCnt="0"/>
      <dgm:spPr/>
      <dgm:t>
        <a:bodyPr/>
        <a:lstStyle/>
        <a:p>
          <a:endParaRPr lang="en-US"/>
        </a:p>
      </dgm:t>
    </dgm:pt>
    <dgm:pt modelId="{1BF23794-2897-41FC-9F87-A92973910904}" type="pres">
      <dgm:prSet presAssocID="{DCA2D508-C03B-47EB-A95E-73C4BA7730FC}" presName="sibSpaceThree" presStyleCnt="0"/>
      <dgm:spPr/>
      <dgm:t>
        <a:bodyPr/>
        <a:lstStyle/>
        <a:p>
          <a:endParaRPr lang="en-US"/>
        </a:p>
      </dgm:t>
    </dgm:pt>
    <dgm:pt modelId="{190CB0CE-D9BD-44A4-9352-8EBA57928F10}" type="pres">
      <dgm:prSet presAssocID="{D4BC3563-28F4-4721-A5E7-2D0376F3DDF2}" presName="vertThree" presStyleCnt="0"/>
      <dgm:spPr/>
      <dgm:t>
        <a:bodyPr/>
        <a:lstStyle/>
        <a:p>
          <a:endParaRPr lang="en-US"/>
        </a:p>
      </dgm:t>
    </dgm:pt>
    <dgm:pt modelId="{3FE4F01F-3325-406A-8611-2C4D82358A4C}" type="pres">
      <dgm:prSet presAssocID="{D4BC3563-28F4-4721-A5E7-2D0376F3DDF2}" presName="txThree" presStyleLbl="node3" presStyleIdx="6" presStyleCnt="13">
        <dgm:presLayoutVars>
          <dgm:chPref val="3"/>
        </dgm:presLayoutVars>
      </dgm:prSet>
      <dgm:spPr/>
      <dgm:t>
        <a:bodyPr/>
        <a:lstStyle/>
        <a:p>
          <a:endParaRPr lang="en-US"/>
        </a:p>
      </dgm:t>
    </dgm:pt>
    <dgm:pt modelId="{81F24A1D-DBDE-426D-A00F-CBF86C41A0BD}" type="pres">
      <dgm:prSet presAssocID="{D4BC3563-28F4-4721-A5E7-2D0376F3DDF2}" presName="parTransThree" presStyleCnt="0"/>
      <dgm:spPr/>
      <dgm:t>
        <a:bodyPr/>
        <a:lstStyle/>
        <a:p>
          <a:endParaRPr lang="en-US"/>
        </a:p>
      </dgm:t>
    </dgm:pt>
    <dgm:pt modelId="{04B3A68B-B121-4617-969B-12C2A8DB92F8}" type="pres">
      <dgm:prSet presAssocID="{D4BC3563-28F4-4721-A5E7-2D0376F3DDF2}" presName="horzThree" presStyleCnt="0"/>
      <dgm:spPr/>
      <dgm:t>
        <a:bodyPr/>
        <a:lstStyle/>
        <a:p>
          <a:endParaRPr lang="en-US"/>
        </a:p>
      </dgm:t>
    </dgm:pt>
    <dgm:pt modelId="{0CFE97EF-0898-4E63-A1EB-E2D5B53A88BD}" type="pres">
      <dgm:prSet presAssocID="{A37D6042-027D-4C95-B89D-B056D33CB69E}" presName="vertFour" presStyleCnt="0">
        <dgm:presLayoutVars>
          <dgm:chPref val="3"/>
        </dgm:presLayoutVars>
      </dgm:prSet>
      <dgm:spPr/>
      <dgm:t>
        <a:bodyPr/>
        <a:lstStyle/>
        <a:p>
          <a:endParaRPr lang="en-US"/>
        </a:p>
      </dgm:t>
    </dgm:pt>
    <dgm:pt modelId="{81801AD2-4146-406F-8F23-B95D8AA83F9C}" type="pres">
      <dgm:prSet presAssocID="{A37D6042-027D-4C95-B89D-B056D33CB69E}" presName="txFour" presStyleLbl="node4" presStyleIdx="6" presStyleCnt="13">
        <dgm:presLayoutVars>
          <dgm:chPref val="3"/>
        </dgm:presLayoutVars>
      </dgm:prSet>
      <dgm:spPr/>
      <dgm:t>
        <a:bodyPr/>
        <a:lstStyle/>
        <a:p>
          <a:endParaRPr lang="en-US"/>
        </a:p>
      </dgm:t>
    </dgm:pt>
    <dgm:pt modelId="{8F52EB2C-33C0-45CD-AA33-857C6088CF9C}" type="pres">
      <dgm:prSet presAssocID="{A37D6042-027D-4C95-B89D-B056D33CB69E}" presName="horzFour" presStyleCnt="0"/>
      <dgm:spPr/>
      <dgm:t>
        <a:bodyPr/>
        <a:lstStyle/>
        <a:p>
          <a:endParaRPr lang="en-US"/>
        </a:p>
      </dgm:t>
    </dgm:pt>
    <dgm:pt modelId="{4C499E56-DC93-4BB8-BB21-5C3F36DED3F6}" type="pres">
      <dgm:prSet presAssocID="{A038875B-953E-485E-ABCF-FCA0C9494BE1}" presName="sibSpaceThree" presStyleCnt="0"/>
      <dgm:spPr/>
      <dgm:t>
        <a:bodyPr/>
        <a:lstStyle/>
        <a:p>
          <a:endParaRPr lang="en-US"/>
        </a:p>
      </dgm:t>
    </dgm:pt>
    <dgm:pt modelId="{AFA5A98E-C545-4648-9CC5-7D9737560808}" type="pres">
      <dgm:prSet presAssocID="{755463D3-3FF8-42D3-A272-13165380B3B3}" presName="vertThree" presStyleCnt="0"/>
      <dgm:spPr/>
      <dgm:t>
        <a:bodyPr/>
        <a:lstStyle/>
        <a:p>
          <a:endParaRPr lang="en-US"/>
        </a:p>
      </dgm:t>
    </dgm:pt>
    <dgm:pt modelId="{73C187C3-CDE5-49D7-A7BB-CC2566C17396}" type="pres">
      <dgm:prSet presAssocID="{755463D3-3FF8-42D3-A272-13165380B3B3}" presName="txThree" presStyleLbl="node3" presStyleIdx="7" presStyleCnt="13">
        <dgm:presLayoutVars>
          <dgm:chPref val="3"/>
        </dgm:presLayoutVars>
      </dgm:prSet>
      <dgm:spPr/>
      <dgm:t>
        <a:bodyPr/>
        <a:lstStyle/>
        <a:p>
          <a:endParaRPr lang="en-US"/>
        </a:p>
      </dgm:t>
    </dgm:pt>
    <dgm:pt modelId="{CC2683FB-79B8-4B97-8097-500F3A639784}" type="pres">
      <dgm:prSet presAssocID="{755463D3-3FF8-42D3-A272-13165380B3B3}" presName="parTransThree" presStyleCnt="0"/>
      <dgm:spPr/>
      <dgm:t>
        <a:bodyPr/>
        <a:lstStyle/>
        <a:p>
          <a:endParaRPr lang="en-US"/>
        </a:p>
      </dgm:t>
    </dgm:pt>
    <dgm:pt modelId="{44A134A0-E6B5-4064-BF38-75AF913E4945}" type="pres">
      <dgm:prSet presAssocID="{755463D3-3FF8-42D3-A272-13165380B3B3}" presName="horzThree" presStyleCnt="0"/>
      <dgm:spPr/>
      <dgm:t>
        <a:bodyPr/>
        <a:lstStyle/>
        <a:p>
          <a:endParaRPr lang="en-US"/>
        </a:p>
      </dgm:t>
    </dgm:pt>
    <dgm:pt modelId="{39FD51F7-2985-406C-876C-F006103874EE}" type="pres">
      <dgm:prSet presAssocID="{1E16D7F4-899F-45B5-860A-29E32581F90E}" presName="vertFour" presStyleCnt="0">
        <dgm:presLayoutVars>
          <dgm:chPref val="3"/>
        </dgm:presLayoutVars>
      </dgm:prSet>
      <dgm:spPr/>
      <dgm:t>
        <a:bodyPr/>
        <a:lstStyle/>
        <a:p>
          <a:endParaRPr lang="en-US"/>
        </a:p>
      </dgm:t>
    </dgm:pt>
    <dgm:pt modelId="{BD736D8F-68E4-4AF4-A3E7-47C1AC5FEEB4}" type="pres">
      <dgm:prSet presAssocID="{1E16D7F4-899F-45B5-860A-29E32581F90E}" presName="txFour" presStyleLbl="node4" presStyleIdx="7" presStyleCnt="13">
        <dgm:presLayoutVars>
          <dgm:chPref val="3"/>
        </dgm:presLayoutVars>
      </dgm:prSet>
      <dgm:spPr/>
      <dgm:t>
        <a:bodyPr/>
        <a:lstStyle/>
        <a:p>
          <a:endParaRPr lang="en-US"/>
        </a:p>
      </dgm:t>
    </dgm:pt>
    <dgm:pt modelId="{E20160BD-1F05-4B0B-9993-14793020D54A}" type="pres">
      <dgm:prSet presAssocID="{1E16D7F4-899F-45B5-860A-29E32581F90E}" presName="horzFour" presStyleCnt="0"/>
      <dgm:spPr/>
      <dgm:t>
        <a:bodyPr/>
        <a:lstStyle/>
        <a:p>
          <a:endParaRPr lang="en-US"/>
        </a:p>
      </dgm:t>
    </dgm:pt>
    <dgm:pt modelId="{09ABCDC3-6442-46E9-942E-2CDCA033104E}" type="pres">
      <dgm:prSet presAssocID="{E243D9AF-55EE-4473-BE5A-2EE320C34E80}" presName="sibSpaceTwo" presStyleCnt="0"/>
      <dgm:spPr/>
      <dgm:t>
        <a:bodyPr/>
        <a:lstStyle/>
        <a:p>
          <a:endParaRPr lang="en-US"/>
        </a:p>
      </dgm:t>
    </dgm:pt>
    <dgm:pt modelId="{CA20517A-369F-41EE-9693-AF9288EB4232}" type="pres">
      <dgm:prSet presAssocID="{D7A7FEEE-27CF-4724-A054-AC4491CDD8DD}" presName="vertTwo" presStyleCnt="0"/>
      <dgm:spPr/>
      <dgm:t>
        <a:bodyPr/>
        <a:lstStyle/>
        <a:p>
          <a:endParaRPr lang="en-US"/>
        </a:p>
      </dgm:t>
    </dgm:pt>
    <dgm:pt modelId="{D9B00287-E7B8-485E-96ED-99AF802161AF}" type="pres">
      <dgm:prSet presAssocID="{D7A7FEEE-27CF-4724-A054-AC4491CDD8DD}" presName="txTwo" presStyleLbl="node2" presStyleIdx="2" presStyleCnt="4">
        <dgm:presLayoutVars>
          <dgm:chPref val="3"/>
        </dgm:presLayoutVars>
      </dgm:prSet>
      <dgm:spPr/>
      <dgm:t>
        <a:bodyPr/>
        <a:lstStyle/>
        <a:p>
          <a:endParaRPr lang="en-US"/>
        </a:p>
      </dgm:t>
    </dgm:pt>
    <dgm:pt modelId="{21955CE5-8075-4CA6-BCD7-07FA00232830}" type="pres">
      <dgm:prSet presAssocID="{D7A7FEEE-27CF-4724-A054-AC4491CDD8DD}" presName="parTransTwo" presStyleCnt="0"/>
      <dgm:spPr/>
      <dgm:t>
        <a:bodyPr/>
        <a:lstStyle/>
        <a:p>
          <a:endParaRPr lang="en-US"/>
        </a:p>
      </dgm:t>
    </dgm:pt>
    <dgm:pt modelId="{AFDE519B-033E-49B5-BA98-8E929C4BAA02}" type="pres">
      <dgm:prSet presAssocID="{D7A7FEEE-27CF-4724-A054-AC4491CDD8DD}" presName="horzTwo" presStyleCnt="0"/>
      <dgm:spPr/>
      <dgm:t>
        <a:bodyPr/>
        <a:lstStyle/>
        <a:p>
          <a:endParaRPr lang="en-US"/>
        </a:p>
      </dgm:t>
    </dgm:pt>
    <dgm:pt modelId="{F51116DD-F8E4-402E-98EF-11C8D5059FCA}" type="pres">
      <dgm:prSet presAssocID="{06013593-934F-444F-BE61-FB075E27E5A4}" presName="vertThree" presStyleCnt="0"/>
      <dgm:spPr/>
      <dgm:t>
        <a:bodyPr/>
        <a:lstStyle/>
        <a:p>
          <a:endParaRPr lang="en-US"/>
        </a:p>
      </dgm:t>
    </dgm:pt>
    <dgm:pt modelId="{312BEB39-43A3-400E-A924-1474CB2DF623}" type="pres">
      <dgm:prSet presAssocID="{06013593-934F-444F-BE61-FB075E27E5A4}" presName="txThree" presStyleLbl="node3" presStyleIdx="8" presStyleCnt="13">
        <dgm:presLayoutVars>
          <dgm:chPref val="3"/>
        </dgm:presLayoutVars>
      </dgm:prSet>
      <dgm:spPr/>
      <dgm:t>
        <a:bodyPr/>
        <a:lstStyle/>
        <a:p>
          <a:endParaRPr lang="en-US"/>
        </a:p>
      </dgm:t>
    </dgm:pt>
    <dgm:pt modelId="{9A62C601-63D9-4922-8B1A-4ABCA224962B}" type="pres">
      <dgm:prSet presAssocID="{06013593-934F-444F-BE61-FB075E27E5A4}" presName="parTransThree" presStyleCnt="0"/>
      <dgm:spPr/>
      <dgm:t>
        <a:bodyPr/>
        <a:lstStyle/>
        <a:p>
          <a:endParaRPr lang="en-US"/>
        </a:p>
      </dgm:t>
    </dgm:pt>
    <dgm:pt modelId="{418DB0DB-2FCA-4A76-8709-C522B08D9EA6}" type="pres">
      <dgm:prSet presAssocID="{06013593-934F-444F-BE61-FB075E27E5A4}" presName="horzThree" presStyleCnt="0"/>
      <dgm:spPr/>
      <dgm:t>
        <a:bodyPr/>
        <a:lstStyle/>
        <a:p>
          <a:endParaRPr lang="en-US"/>
        </a:p>
      </dgm:t>
    </dgm:pt>
    <dgm:pt modelId="{16D6C234-0DDC-41A5-A54F-086B1D626C7F}" type="pres">
      <dgm:prSet presAssocID="{48806FD8-980B-4AD0-883D-1C5F6CE08F44}" presName="vertFour" presStyleCnt="0">
        <dgm:presLayoutVars>
          <dgm:chPref val="3"/>
        </dgm:presLayoutVars>
      </dgm:prSet>
      <dgm:spPr/>
      <dgm:t>
        <a:bodyPr/>
        <a:lstStyle/>
        <a:p>
          <a:endParaRPr lang="en-US"/>
        </a:p>
      </dgm:t>
    </dgm:pt>
    <dgm:pt modelId="{72EE4021-756E-47AA-A366-9EBCA0EB455E}" type="pres">
      <dgm:prSet presAssocID="{48806FD8-980B-4AD0-883D-1C5F6CE08F44}" presName="txFour" presStyleLbl="node4" presStyleIdx="8" presStyleCnt="13">
        <dgm:presLayoutVars>
          <dgm:chPref val="3"/>
        </dgm:presLayoutVars>
      </dgm:prSet>
      <dgm:spPr/>
      <dgm:t>
        <a:bodyPr/>
        <a:lstStyle/>
        <a:p>
          <a:endParaRPr lang="en-US"/>
        </a:p>
      </dgm:t>
    </dgm:pt>
    <dgm:pt modelId="{A7183B40-F12C-4B3F-8DD2-F6E41C2A79A7}" type="pres">
      <dgm:prSet presAssocID="{48806FD8-980B-4AD0-883D-1C5F6CE08F44}" presName="horzFour" presStyleCnt="0"/>
      <dgm:spPr/>
      <dgm:t>
        <a:bodyPr/>
        <a:lstStyle/>
        <a:p>
          <a:endParaRPr lang="en-US"/>
        </a:p>
      </dgm:t>
    </dgm:pt>
    <dgm:pt modelId="{FEFA61C5-555C-4EBE-9605-8C9CA29F527B}" type="pres">
      <dgm:prSet presAssocID="{03E12DB3-FC59-4D95-8B3D-5F35BAACF1E2}" presName="sibSpaceThree" presStyleCnt="0"/>
      <dgm:spPr/>
      <dgm:t>
        <a:bodyPr/>
        <a:lstStyle/>
        <a:p>
          <a:endParaRPr lang="en-US"/>
        </a:p>
      </dgm:t>
    </dgm:pt>
    <dgm:pt modelId="{E66E2944-6D70-4F6F-8EA6-FDEB4556B4A5}" type="pres">
      <dgm:prSet presAssocID="{0785710E-A24E-4CB3-BAFE-6555D07C3D7F}" presName="vertThree" presStyleCnt="0"/>
      <dgm:spPr/>
      <dgm:t>
        <a:bodyPr/>
        <a:lstStyle/>
        <a:p>
          <a:endParaRPr lang="en-US"/>
        </a:p>
      </dgm:t>
    </dgm:pt>
    <dgm:pt modelId="{D5908603-1B35-46FA-8692-0B1FA5717EA9}" type="pres">
      <dgm:prSet presAssocID="{0785710E-A24E-4CB3-BAFE-6555D07C3D7F}" presName="txThree" presStyleLbl="node3" presStyleIdx="9" presStyleCnt="13">
        <dgm:presLayoutVars>
          <dgm:chPref val="3"/>
        </dgm:presLayoutVars>
      </dgm:prSet>
      <dgm:spPr/>
      <dgm:t>
        <a:bodyPr/>
        <a:lstStyle/>
        <a:p>
          <a:endParaRPr lang="en-US"/>
        </a:p>
      </dgm:t>
    </dgm:pt>
    <dgm:pt modelId="{AB47FC3F-058E-4845-86B2-F23E4FB269D5}" type="pres">
      <dgm:prSet presAssocID="{0785710E-A24E-4CB3-BAFE-6555D07C3D7F}" presName="parTransThree" presStyleCnt="0"/>
      <dgm:spPr/>
      <dgm:t>
        <a:bodyPr/>
        <a:lstStyle/>
        <a:p>
          <a:endParaRPr lang="en-US"/>
        </a:p>
      </dgm:t>
    </dgm:pt>
    <dgm:pt modelId="{9690B611-205F-4291-831D-C75C99793203}" type="pres">
      <dgm:prSet presAssocID="{0785710E-A24E-4CB3-BAFE-6555D07C3D7F}" presName="horzThree" presStyleCnt="0"/>
      <dgm:spPr/>
      <dgm:t>
        <a:bodyPr/>
        <a:lstStyle/>
        <a:p>
          <a:endParaRPr lang="en-US"/>
        </a:p>
      </dgm:t>
    </dgm:pt>
    <dgm:pt modelId="{9E01FF7F-9C73-49F6-8AF9-BE760963F761}" type="pres">
      <dgm:prSet presAssocID="{ED96AC53-DC78-4E83-8942-D34CA8F0DA89}" presName="vertFour" presStyleCnt="0">
        <dgm:presLayoutVars>
          <dgm:chPref val="3"/>
        </dgm:presLayoutVars>
      </dgm:prSet>
      <dgm:spPr/>
      <dgm:t>
        <a:bodyPr/>
        <a:lstStyle/>
        <a:p>
          <a:endParaRPr lang="en-US"/>
        </a:p>
      </dgm:t>
    </dgm:pt>
    <dgm:pt modelId="{1917CC6A-1630-45AC-8551-CB8C20EA68B0}" type="pres">
      <dgm:prSet presAssocID="{ED96AC53-DC78-4E83-8942-D34CA8F0DA89}" presName="txFour" presStyleLbl="node4" presStyleIdx="9" presStyleCnt="13">
        <dgm:presLayoutVars>
          <dgm:chPref val="3"/>
        </dgm:presLayoutVars>
      </dgm:prSet>
      <dgm:spPr/>
      <dgm:t>
        <a:bodyPr/>
        <a:lstStyle/>
        <a:p>
          <a:endParaRPr lang="en-US"/>
        </a:p>
      </dgm:t>
    </dgm:pt>
    <dgm:pt modelId="{EC50B989-2B7A-4AEA-BB4C-99CE77ACD439}" type="pres">
      <dgm:prSet presAssocID="{ED96AC53-DC78-4E83-8942-D34CA8F0DA89}" presName="horzFour" presStyleCnt="0"/>
      <dgm:spPr/>
      <dgm:t>
        <a:bodyPr/>
        <a:lstStyle/>
        <a:p>
          <a:endParaRPr lang="en-US"/>
        </a:p>
      </dgm:t>
    </dgm:pt>
    <dgm:pt modelId="{B65DFD17-EF3F-4E90-A2D5-CE41B2AD5BDA}" type="pres">
      <dgm:prSet presAssocID="{3F6A8E5B-D9EB-494D-824A-CEEF7E4AFD35}" presName="sibSpaceThree" presStyleCnt="0"/>
      <dgm:spPr/>
      <dgm:t>
        <a:bodyPr/>
        <a:lstStyle/>
        <a:p>
          <a:endParaRPr lang="en-US"/>
        </a:p>
      </dgm:t>
    </dgm:pt>
    <dgm:pt modelId="{5CDEAEA2-563B-4EEF-B029-2334D153F6FA}" type="pres">
      <dgm:prSet presAssocID="{212378B0-141C-45AE-982A-F10DE72CFC51}" presName="vertThree" presStyleCnt="0"/>
      <dgm:spPr/>
      <dgm:t>
        <a:bodyPr/>
        <a:lstStyle/>
        <a:p>
          <a:endParaRPr lang="en-US"/>
        </a:p>
      </dgm:t>
    </dgm:pt>
    <dgm:pt modelId="{6F7EE218-0321-4398-B2AA-64E26AFD423B}" type="pres">
      <dgm:prSet presAssocID="{212378B0-141C-45AE-982A-F10DE72CFC51}" presName="txThree" presStyleLbl="node3" presStyleIdx="10" presStyleCnt="13">
        <dgm:presLayoutVars>
          <dgm:chPref val="3"/>
        </dgm:presLayoutVars>
      </dgm:prSet>
      <dgm:spPr/>
      <dgm:t>
        <a:bodyPr/>
        <a:lstStyle/>
        <a:p>
          <a:endParaRPr lang="en-US"/>
        </a:p>
      </dgm:t>
    </dgm:pt>
    <dgm:pt modelId="{F444435C-853A-4820-84B4-B47932051FFF}" type="pres">
      <dgm:prSet presAssocID="{212378B0-141C-45AE-982A-F10DE72CFC51}" presName="parTransThree" presStyleCnt="0"/>
      <dgm:spPr/>
      <dgm:t>
        <a:bodyPr/>
        <a:lstStyle/>
        <a:p>
          <a:endParaRPr lang="en-US"/>
        </a:p>
      </dgm:t>
    </dgm:pt>
    <dgm:pt modelId="{327A8D1E-2111-48BA-8630-EF67049B210A}" type="pres">
      <dgm:prSet presAssocID="{212378B0-141C-45AE-982A-F10DE72CFC51}" presName="horzThree" presStyleCnt="0"/>
      <dgm:spPr/>
      <dgm:t>
        <a:bodyPr/>
        <a:lstStyle/>
        <a:p>
          <a:endParaRPr lang="en-US"/>
        </a:p>
      </dgm:t>
    </dgm:pt>
    <dgm:pt modelId="{1EDDD6C8-C9F6-421D-AA28-F5A5FB456B57}" type="pres">
      <dgm:prSet presAssocID="{B9B70396-5D07-4E69-9F2A-D33E36A88C39}" presName="vertFour" presStyleCnt="0">
        <dgm:presLayoutVars>
          <dgm:chPref val="3"/>
        </dgm:presLayoutVars>
      </dgm:prSet>
      <dgm:spPr/>
      <dgm:t>
        <a:bodyPr/>
        <a:lstStyle/>
        <a:p>
          <a:endParaRPr lang="en-US"/>
        </a:p>
      </dgm:t>
    </dgm:pt>
    <dgm:pt modelId="{648666E6-D1C0-4096-855B-654570DEFE15}" type="pres">
      <dgm:prSet presAssocID="{B9B70396-5D07-4E69-9F2A-D33E36A88C39}" presName="txFour" presStyleLbl="node4" presStyleIdx="10" presStyleCnt="13">
        <dgm:presLayoutVars>
          <dgm:chPref val="3"/>
        </dgm:presLayoutVars>
      </dgm:prSet>
      <dgm:spPr/>
      <dgm:t>
        <a:bodyPr/>
        <a:lstStyle/>
        <a:p>
          <a:endParaRPr lang="en-US"/>
        </a:p>
      </dgm:t>
    </dgm:pt>
    <dgm:pt modelId="{8AE3D98D-0766-4742-8D80-EC8899A4622E}" type="pres">
      <dgm:prSet presAssocID="{B9B70396-5D07-4E69-9F2A-D33E36A88C39}" presName="horzFour" presStyleCnt="0"/>
      <dgm:spPr/>
      <dgm:t>
        <a:bodyPr/>
        <a:lstStyle/>
        <a:p>
          <a:endParaRPr lang="en-US"/>
        </a:p>
      </dgm:t>
    </dgm:pt>
    <dgm:pt modelId="{FDB0FA2F-E874-4714-96A3-FACE4831C54A}" type="pres">
      <dgm:prSet presAssocID="{6E0741F8-8189-465B-AEA2-D14B98057E8B}" presName="sibSpaceTwo" presStyleCnt="0"/>
      <dgm:spPr/>
      <dgm:t>
        <a:bodyPr/>
        <a:lstStyle/>
        <a:p>
          <a:endParaRPr lang="en-US"/>
        </a:p>
      </dgm:t>
    </dgm:pt>
    <dgm:pt modelId="{8FE4B412-5E2A-4B83-872B-D3FADF599C48}" type="pres">
      <dgm:prSet presAssocID="{9B722157-84FB-47A7-B7CB-88142E31A78A}" presName="vertTwo" presStyleCnt="0"/>
      <dgm:spPr/>
      <dgm:t>
        <a:bodyPr/>
        <a:lstStyle/>
        <a:p>
          <a:endParaRPr lang="en-US"/>
        </a:p>
      </dgm:t>
    </dgm:pt>
    <dgm:pt modelId="{BDDCA4DB-AD30-4E4D-AEC3-70290776ECF9}" type="pres">
      <dgm:prSet presAssocID="{9B722157-84FB-47A7-B7CB-88142E31A78A}" presName="txTwo" presStyleLbl="node2" presStyleIdx="3" presStyleCnt="4">
        <dgm:presLayoutVars>
          <dgm:chPref val="3"/>
        </dgm:presLayoutVars>
      </dgm:prSet>
      <dgm:spPr/>
      <dgm:t>
        <a:bodyPr/>
        <a:lstStyle/>
        <a:p>
          <a:endParaRPr lang="en-US"/>
        </a:p>
      </dgm:t>
    </dgm:pt>
    <dgm:pt modelId="{C963EA31-25DD-43BF-97FD-456A2745B566}" type="pres">
      <dgm:prSet presAssocID="{9B722157-84FB-47A7-B7CB-88142E31A78A}" presName="parTransTwo" presStyleCnt="0"/>
      <dgm:spPr/>
      <dgm:t>
        <a:bodyPr/>
        <a:lstStyle/>
        <a:p>
          <a:endParaRPr lang="en-US"/>
        </a:p>
      </dgm:t>
    </dgm:pt>
    <dgm:pt modelId="{E30C91E4-E63A-4F54-8A72-8618B3E2C442}" type="pres">
      <dgm:prSet presAssocID="{9B722157-84FB-47A7-B7CB-88142E31A78A}" presName="horzTwo" presStyleCnt="0"/>
      <dgm:spPr/>
      <dgm:t>
        <a:bodyPr/>
        <a:lstStyle/>
        <a:p>
          <a:endParaRPr lang="en-US"/>
        </a:p>
      </dgm:t>
    </dgm:pt>
    <dgm:pt modelId="{2661ABEC-50C2-45AC-AC9B-5673A50ECF17}" type="pres">
      <dgm:prSet presAssocID="{AC3AC762-53A5-4D78-AFCB-554E848B1E0F}" presName="vertThree" presStyleCnt="0"/>
      <dgm:spPr/>
      <dgm:t>
        <a:bodyPr/>
        <a:lstStyle/>
        <a:p>
          <a:endParaRPr lang="en-US"/>
        </a:p>
      </dgm:t>
    </dgm:pt>
    <dgm:pt modelId="{8A10C2DD-967A-4F1E-9874-2BD275FB26B8}" type="pres">
      <dgm:prSet presAssocID="{AC3AC762-53A5-4D78-AFCB-554E848B1E0F}" presName="txThree" presStyleLbl="node3" presStyleIdx="11" presStyleCnt="13">
        <dgm:presLayoutVars>
          <dgm:chPref val="3"/>
        </dgm:presLayoutVars>
      </dgm:prSet>
      <dgm:spPr/>
      <dgm:t>
        <a:bodyPr/>
        <a:lstStyle/>
        <a:p>
          <a:endParaRPr lang="en-US"/>
        </a:p>
      </dgm:t>
    </dgm:pt>
    <dgm:pt modelId="{5B16C9E0-7C64-41C1-BFBF-E82416E8D38C}" type="pres">
      <dgm:prSet presAssocID="{AC3AC762-53A5-4D78-AFCB-554E848B1E0F}" presName="parTransThree" presStyleCnt="0"/>
      <dgm:spPr/>
      <dgm:t>
        <a:bodyPr/>
        <a:lstStyle/>
        <a:p>
          <a:endParaRPr lang="en-US"/>
        </a:p>
      </dgm:t>
    </dgm:pt>
    <dgm:pt modelId="{BE8397A3-6F30-489C-A636-D1DCE848A6D7}" type="pres">
      <dgm:prSet presAssocID="{AC3AC762-53A5-4D78-AFCB-554E848B1E0F}" presName="horzThree" presStyleCnt="0"/>
      <dgm:spPr/>
      <dgm:t>
        <a:bodyPr/>
        <a:lstStyle/>
        <a:p>
          <a:endParaRPr lang="en-US"/>
        </a:p>
      </dgm:t>
    </dgm:pt>
    <dgm:pt modelId="{5C8D10CD-F542-4E7E-82CE-F9CD0F48F88C}" type="pres">
      <dgm:prSet presAssocID="{76D086C3-87E6-4CEC-AABE-7117E50F136C}" presName="vertFour" presStyleCnt="0">
        <dgm:presLayoutVars>
          <dgm:chPref val="3"/>
        </dgm:presLayoutVars>
      </dgm:prSet>
      <dgm:spPr/>
      <dgm:t>
        <a:bodyPr/>
        <a:lstStyle/>
        <a:p>
          <a:endParaRPr lang="en-US"/>
        </a:p>
      </dgm:t>
    </dgm:pt>
    <dgm:pt modelId="{54D4B671-FA74-4575-BA43-9C94BBBD8238}" type="pres">
      <dgm:prSet presAssocID="{76D086C3-87E6-4CEC-AABE-7117E50F136C}" presName="txFour" presStyleLbl="node4" presStyleIdx="11" presStyleCnt="13">
        <dgm:presLayoutVars>
          <dgm:chPref val="3"/>
        </dgm:presLayoutVars>
      </dgm:prSet>
      <dgm:spPr/>
      <dgm:t>
        <a:bodyPr/>
        <a:lstStyle/>
        <a:p>
          <a:endParaRPr lang="en-US"/>
        </a:p>
      </dgm:t>
    </dgm:pt>
    <dgm:pt modelId="{788AD72A-D085-4656-B5C0-7B7AC1837003}" type="pres">
      <dgm:prSet presAssocID="{76D086C3-87E6-4CEC-AABE-7117E50F136C}" presName="horzFour" presStyleCnt="0"/>
      <dgm:spPr/>
      <dgm:t>
        <a:bodyPr/>
        <a:lstStyle/>
        <a:p>
          <a:endParaRPr lang="en-US"/>
        </a:p>
      </dgm:t>
    </dgm:pt>
    <dgm:pt modelId="{F69D80E9-D8EF-41BE-AA3D-BD91903FC365}" type="pres">
      <dgm:prSet presAssocID="{5A3E8099-E95E-4BD4-AA22-3512936F3BBA}" presName="sibSpaceThree" presStyleCnt="0"/>
      <dgm:spPr/>
      <dgm:t>
        <a:bodyPr/>
        <a:lstStyle/>
        <a:p>
          <a:endParaRPr lang="en-US"/>
        </a:p>
      </dgm:t>
    </dgm:pt>
    <dgm:pt modelId="{19CCD074-D12F-45BD-AC91-001FBB6CED74}" type="pres">
      <dgm:prSet presAssocID="{2D1BD88D-B756-4C79-969F-480AE77D719A}" presName="vertThree" presStyleCnt="0"/>
      <dgm:spPr/>
      <dgm:t>
        <a:bodyPr/>
        <a:lstStyle/>
        <a:p>
          <a:endParaRPr lang="en-US"/>
        </a:p>
      </dgm:t>
    </dgm:pt>
    <dgm:pt modelId="{52525D2C-BED5-4358-9DE5-354898CFA8F2}" type="pres">
      <dgm:prSet presAssocID="{2D1BD88D-B756-4C79-969F-480AE77D719A}" presName="txThree" presStyleLbl="node3" presStyleIdx="12" presStyleCnt="13">
        <dgm:presLayoutVars>
          <dgm:chPref val="3"/>
        </dgm:presLayoutVars>
      </dgm:prSet>
      <dgm:spPr/>
      <dgm:t>
        <a:bodyPr/>
        <a:lstStyle/>
        <a:p>
          <a:endParaRPr lang="en-US"/>
        </a:p>
      </dgm:t>
    </dgm:pt>
    <dgm:pt modelId="{45A0567A-C4B2-4124-A917-58928721BB27}" type="pres">
      <dgm:prSet presAssocID="{2D1BD88D-B756-4C79-969F-480AE77D719A}" presName="parTransThree" presStyleCnt="0"/>
      <dgm:spPr/>
      <dgm:t>
        <a:bodyPr/>
        <a:lstStyle/>
        <a:p>
          <a:endParaRPr lang="en-US"/>
        </a:p>
      </dgm:t>
    </dgm:pt>
    <dgm:pt modelId="{B103BF56-EE9A-4721-9187-E3BAD3F24A25}" type="pres">
      <dgm:prSet presAssocID="{2D1BD88D-B756-4C79-969F-480AE77D719A}" presName="horzThree" presStyleCnt="0"/>
      <dgm:spPr/>
      <dgm:t>
        <a:bodyPr/>
        <a:lstStyle/>
        <a:p>
          <a:endParaRPr lang="en-US"/>
        </a:p>
      </dgm:t>
    </dgm:pt>
    <dgm:pt modelId="{99569AB4-5F24-46D7-BAFA-41543A7DBD2C}" type="pres">
      <dgm:prSet presAssocID="{4355BEE5-C0CC-4C0B-B2C0-FA2D5CB0E3EC}" presName="vertFour" presStyleCnt="0">
        <dgm:presLayoutVars>
          <dgm:chPref val="3"/>
        </dgm:presLayoutVars>
      </dgm:prSet>
      <dgm:spPr/>
      <dgm:t>
        <a:bodyPr/>
        <a:lstStyle/>
        <a:p>
          <a:endParaRPr lang="en-US"/>
        </a:p>
      </dgm:t>
    </dgm:pt>
    <dgm:pt modelId="{CCBD9E2D-4669-4A1F-A61F-EC9041830017}" type="pres">
      <dgm:prSet presAssocID="{4355BEE5-C0CC-4C0B-B2C0-FA2D5CB0E3EC}" presName="txFour" presStyleLbl="node4" presStyleIdx="12" presStyleCnt="13">
        <dgm:presLayoutVars>
          <dgm:chPref val="3"/>
        </dgm:presLayoutVars>
      </dgm:prSet>
      <dgm:spPr/>
      <dgm:t>
        <a:bodyPr/>
        <a:lstStyle/>
        <a:p>
          <a:endParaRPr lang="en-US"/>
        </a:p>
      </dgm:t>
    </dgm:pt>
    <dgm:pt modelId="{C05F4941-B03F-4AD7-B9DD-E5AF1611A5EE}" type="pres">
      <dgm:prSet presAssocID="{4355BEE5-C0CC-4C0B-B2C0-FA2D5CB0E3EC}" presName="horzFour" presStyleCnt="0"/>
      <dgm:spPr/>
      <dgm:t>
        <a:bodyPr/>
        <a:lstStyle/>
        <a:p>
          <a:endParaRPr lang="en-US"/>
        </a:p>
      </dgm:t>
    </dgm:pt>
  </dgm:ptLst>
  <dgm:cxnLst>
    <dgm:cxn modelId="{D7A4285F-A9B0-48DE-8EA2-8DA45CBE32C9}" srcId="{9B722157-84FB-47A7-B7CB-88142E31A78A}" destId="{AC3AC762-53A5-4D78-AFCB-554E848B1E0F}" srcOrd="0" destOrd="0" parTransId="{BBA5337F-2E0D-4DE7-AFCE-C31C732AE4C3}" sibTransId="{5A3E8099-E95E-4BD4-AA22-3512936F3BBA}"/>
    <dgm:cxn modelId="{28052F7F-87EB-F74B-B487-FA8D9C603627}" type="presOf" srcId="{2B968DD3-FFC7-41B9-9C1F-EF23799E97E2}" destId="{892659D2-E90F-4EDC-AC1B-431C2CB0473A}" srcOrd="0" destOrd="0" presId="urn:microsoft.com/office/officeart/2005/8/layout/hierarchy4"/>
    <dgm:cxn modelId="{A09F5E40-83E7-AB45-8C9C-94CA4CDC44A6}" type="presOf" srcId="{F48546B1-D21B-491E-827F-BDAFDC8A0667}" destId="{B54BD45C-19DE-43DD-BF13-9D64F3836FB8}" srcOrd="0" destOrd="0" presId="urn:microsoft.com/office/officeart/2005/8/layout/hierarchy4"/>
    <dgm:cxn modelId="{F9AF39EF-337A-4988-855D-2077764BCB5E}" srcId="{181843B2-5C26-4A6B-ACF4-BA94E087403E}" destId="{73CA2AC8-9435-4DC4-A48C-F5AC8A126026}" srcOrd="3" destOrd="0" parTransId="{91BF1A31-6788-4CC1-A505-12BDA0DF27D4}" sibTransId="{3FBDDA4E-7446-4BA1-9D88-01B362D15EC0}"/>
    <dgm:cxn modelId="{53C0AD31-E9C1-40BE-8D88-9240389777A2}" srcId="{AC3AC762-53A5-4D78-AFCB-554E848B1E0F}" destId="{76D086C3-87E6-4CEC-AABE-7117E50F136C}" srcOrd="0" destOrd="0" parTransId="{D117A5F7-BC37-4BB0-9DF2-419E244F84B5}" sibTransId="{EC5FA669-F747-4AF6-AF22-AE41EFEFC508}"/>
    <dgm:cxn modelId="{C7DD1FD1-8FA2-784C-B22E-BB354510F06F}" type="presOf" srcId="{4355BEE5-C0CC-4C0B-B2C0-FA2D5CB0E3EC}" destId="{CCBD9E2D-4669-4A1F-A61F-EC9041830017}" srcOrd="0" destOrd="0" presId="urn:microsoft.com/office/officeart/2005/8/layout/hierarchy4"/>
    <dgm:cxn modelId="{35A919E6-5D1D-D240-A071-120E92E79545}" type="presOf" srcId="{D7A7FEEE-27CF-4724-A054-AC4491CDD8DD}" destId="{D9B00287-E7B8-485E-96ED-99AF802161AF}" srcOrd="0" destOrd="0" presId="urn:microsoft.com/office/officeart/2005/8/layout/hierarchy4"/>
    <dgm:cxn modelId="{CC8BAE67-5663-364E-9B9E-2D84281B5731}" type="presOf" srcId="{81EB024A-AD28-43F8-89E6-2D3AA2776536}" destId="{0B5A576F-EA85-46B8-89B5-5780FF690B6F}" srcOrd="0" destOrd="0" presId="urn:microsoft.com/office/officeart/2005/8/layout/hierarchy4"/>
    <dgm:cxn modelId="{808DDFE8-D13F-4948-9AC2-444C16F430E8}" srcId="{06013593-934F-444F-BE61-FB075E27E5A4}" destId="{48806FD8-980B-4AD0-883D-1C5F6CE08F44}" srcOrd="0" destOrd="0" parTransId="{56196E92-7A37-40AC-A196-B3AAF5A4F244}" sibTransId="{26017616-3359-42DF-B971-161FCDFDEF74}"/>
    <dgm:cxn modelId="{F943422E-E6CB-784F-8369-8F793209EE49}" type="presOf" srcId="{D4BC3563-28F4-4721-A5E7-2D0376F3DDF2}" destId="{3FE4F01F-3325-406A-8611-2C4D82358A4C}" srcOrd="0" destOrd="0" presId="urn:microsoft.com/office/officeart/2005/8/layout/hierarchy4"/>
    <dgm:cxn modelId="{6292FE8F-015D-49DA-98AF-C52205313539}" srcId="{E01C21B8-632B-4168-BB5A-9BB1B9861D46}" destId="{D3EA79FE-EC84-4A4E-B9EB-EEF1C693E003}" srcOrd="0" destOrd="0" parTransId="{D1B9E42D-AED6-4D87-AAD1-122740B6AAD6}" sibTransId="{EFBD45B6-44AD-4B9D-9E85-9A7A9CB246F5}"/>
    <dgm:cxn modelId="{09F24313-2D8F-4E4F-910B-58214007D2CE}" srcId="{755463D3-3FF8-42D3-A272-13165380B3B3}" destId="{1E16D7F4-899F-45B5-860A-29E32581F90E}" srcOrd="0" destOrd="0" parTransId="{AF17793E-14C9-44D7-9100-6CB7C1683577}" sibTransId="{0A1B7B35-7AA8-4846-A73E-89E1377228D4}"/>
    <dgm:cxn modelId="{BF9B1B21-80F5-4F9D-A392-7DEA06CAF0CD}" srcId="{0785710E-A24E-4CB3-BAFE-6555D07C3D7F}" destId="{ED96AC53-DC78-4E83-8942-D34CA8F0DA89}" srcOrd="0" destOrd="0" parTransId="{BA170108-99AB-450B-843B-8F54AD908870}" sibTransId="{65A4AD30-06F4-41EA-BF9E-5D4515FFA8B9}"/>
    <dgm:cxn modelId="{C58FA026-210D-431C-829B-3A4AC39CB441}" srcId="{81EB024A-AD28-43F8-89E6-2D3AA2776536}" destId="{75F5104B-9180-4D23-A92F-F082AECEB0D7}" srcOrd="0" destOrd="0" parTransId="{9431506D-A3CC-4011-9E8A-E17939500E49}" sibTransId="{E751710B-5B84-4ACE-BC1F-4AA8B76C4D8F}"/>
    <dgm:cxn modelId="{12953500-7A2E-4C48-93AE-E9A22BE699D9}" type="presOf" srcId="{ED96AC53-DC78-4E83-8942-D34CA8F0DA89}" destId="{1917CC6A-1630-45AC-8551-CB8C20EA68B0}" srcOrd="0" destOrd="0" presId="urn:microsoft.com/office/officeart/2005/8/layout/hierarchy4"/>
    <dgm:cxn modelId="{BDE0CA8F-8F0D-4827-9448-DE23456EF39D}" srcId="{E01C21B8-632B-4168-BB5A-9BB1B9861D46}" destId="{755463D3-3FF8-42D3-A272-13165380B3B3}" srcOrd="3" destOrd="0" parTransId="{3270B8B7-B4B1-420C-8755-E83BAD68489F}" sibTransId="{912A21E3-4F5C-4340-A985-BDE34135E6E4}"/>
    <dgm:cxn modelId="{59BD8960-878C-984A-A69C-EFACAC487D38}" type="presOf" srcId="{B9B70396-5D07-4E69-9F2A-D33E36A88C39}" destId="{648666E6-D1C0-4096-855B-654570DEFE15}" srcOrd="0" destOrd="0" presId="urn:microsoft.com/office/officeart/2005/8/layout/hierarchy4"/>
    <dgm:cxn modelId="{2B0F6E28-964F-4BB9-8995-BBEC030FE700}" srcId="{2B968DD3-FFC7-41B9-9C1F-EF23799E97E2}" destId="{E01C21B8-632B-4168-BB5A-9BB1B9861D46}" srcOrd="1" destOrd="0" parTransId="{3F9D70A8-B754-4294-8C09-42666B1CFDF6}" sibTransId="{E243D9AF-55EE-4473-BE5A-2EE320C34E80}"/>
    <dgm:cxn modelId="{E1375A0E-D27D-4A8C-84D0-053D33C51411}" srcId="{E01C21B8-632B-4168-BB5A-9BB1B9861D46}" destId="{D4BC3563-28F4-4721-A5E7-2D0376F3DDF2}" srcOrd="2" destOrd="0" parTransId="{8B918293-469A-4530-99FF-A2536D697EA2}" sibTransId="{A038875B-953E-485E-ABCF-FCA0C9494BE1}"/>
    <dgm:cxn modelId="{E106982F-6312-419C-AF4C-F34B9357C8F5}" srcId="{E1B37D91-89B5-479C-966F-92514BA40B57}" destId="{7314E4BD-D5F2-4E3C-85BB-A4D2158CDAB9}" srcOrd="0" destOrd="0" parTransId="{D5CDA018-44F6-47FE-BC36-1CFE13536781}" sibTransId="{7EF86A7B-FA50-46AE-AFA7-481C2BB4E7B5}"/>
    <dgm:cxn modelId="{41FCC134-FB31-453E-8085-C7550074D49D}" srcId="{9AE6D772-F49C-462E-822C-6A22EA45D49A}" destId="{492F5557-FA71-4C04-8F42-9BF8466ED4C4}" srcOrd="0" destOrd="0" parTransId="{F9ED66E2-4E46-4E29-8BAC-CEA4CBA32B26}" sibTransId="{E040F819-C48B-4145-80D0-96E818EAA46A}"/>
    <dgm:cxn modelId="{6BABB295-1319-7B41-A16D-34497D303725}" type="presOf" srcId="{6D40A942-DF3F-431D-AD6D-126034DF5B7B}" destId="{53718918-FAEF-4FCF-831B-DA46B0351EE2}" srcOrd="0" destOrd="0" presId="urn:microsoft.com/office/officeart/2005/8/layout/hierarchy4"/>
    <dgm:cxn modelId="{E1B9F020-F3F2-49CD-A7D8-4C21E0EB9196}" srcId="{181843B2-5C26-4A6B-ACF4-BA94E087403E}" destId="{9AE6D772-F49C-462E-822C-6A22EA45D49A}" srcOrd="1" destOrd="0" parTransId="{82B15AA8-2DE8-4387-BCBB-21EF1C8EE0B4}" sibTransId="{137BDE4F-B20A-4790-8369-6D6B33FC4D77}"/>
    <dgm:cxn modelId="{066900A1-3E42-4E6F-BE3A-1BE2EC356E70}" srcId="{181843B2-5C26-4A6B-ACF4-BA94E087403E}" destId="{81EB024A-AD28-43F8-89E6-2D3AA2776536}" srcOrd="0" destOrd="0" parTransId="{6A776F4C-78B9-4044-8D93-21AA718851E5}" sibTransId="{F9BDDEC3-A859-41E2-BCFF-3C7152A97D9B}"/>
    <dgm:cxn modelId="{BE194B42-577D-3344-AD81-EA2758F72817}" type="presOf" srcId="{492F5557-FA71-4C04-8F42-9BF8466ED4C4}" destId="{855A4183-2E77-4F44-8FCD-B47A52C1E95E}" srcOrd="0" destOrd="0" presId="urn:microsoft.com/office/officeart/2005/8/layout/hierarchy4"/>
    <dgm:cxn modelId="{7F318975-5299-FF47-A80B-2FAE5B40A98C}" type="presOf" srcId="{755463D3-3FF8-42D3-A272-13165380B3B3}" destId="{73C187C3-CDE5-49D7-A7BB-CC2566C17396}" srcOrd="0" destOrd="0" presId="urn:microsoft.com/office/officeart/2005/8/layout/hierarchy4"/>
    <dgm:cxn modelId="{EBB3C7EB-8316-4A23-9111-A37552A1FC48}" srcId="{9B722157-84FB-47A7-B7CB-88142E31A78A}" destId="{2D1BD88D-B756-4C79-969F-480AE77D719A}" srcOrd="1" destOrd="0" parTransId="{60A1B7FD-6457-4A99-9F2A-E780005FB846}" sibTransId="{290553E8-01D0-45EA-AA31-465EF33B5BFA}"/>
    <dgm:cxn modelId="{2C7B5815-2D3A-45F0-B4F9-EAAB1417B6F7}" srcId="{2B968DD3-FFC7-41B9-9C1F-EF23799E97E2}" destId="{D7A7FEEE-27CF-4724-A054-AC4491CDD8DD}" srcOrd="2" destOrd="0" parTransId="{0E36A604-8581-4D25-954D-A1FAA9F80A21}" sibTransId="{6E0741F8-8189-465B-AEA2-D14B98057E8B}"/>
    <dgm:cxn modelId="{053B5960-D4FE-C145-84B8-EE527E202C13}" type="presOf" srcId="{D3EA79FE-EC84-4A4E-B9EB-EEF1C693E003}" destId="{FDB864E3-4B54-4EDD-AA1D-0AEF5A05C9FB}" srcOrd="0" destOrd="0" presId="urn:microsoft.com/office/officeart/2005/8/layout/hierarchy4"/>
    <dgm:cxn modelId="{1B6EE7EA-F69C-9842-9CC8-A9AC29B549CF}" type="presOf" srcId="{A37D6042-027D-4C95-B89D-B056D33CB69E}" destId="{81801AD2-4146-406F-8F23-B95D8AA83F9C}" srcOrd="0" destOrd="0" presId="urn:microsoft.com/office/officeart/2005/8/layout/hierarchy4"/>
    <dgm:cxn modelId="{EDDC273E-0001-4A1F-A555-E73619D0780D}" srcId="{212378B0-141C-45AE-982A-F10DE72CFC51}" destId="{B9B70396-5D07-4E69-9F2A-D33E36A88C39}" srcOrd="0" destOrd="0" parTransId="{20E351E2-A4C6-41DA-A231-2D1D6411F74C}" sibTransId="{52E57B15-08DA-496B-9D42-E55239A53E67}"/>
    <dgm:cxn modelId="{69571205-D87F-44AB-916D-245C4B46CED2}" srcId="{6D40A942-DF3F-431D-AD6D-126034DF5B7B}" destId="{2B968DD3-FFC7-41B9-9C1F-EF23799E97E2}" srcOrd="0" destOrd="0" parTransId="{81A3A008-5AF5-4096-A871-BEFA374C08C6}" sibTransId="{4F1E8AF9-6FD9-4474-BD93-9C01420F47A8}"/>
    <dgm:cxn modelId="{D5D7F86B-F783-FF44-8429-A7DB3EE1AF7E}" type="presOf" srcId="{FE1A616C-2369-4266-8117-2554A3A27E04}" destId="{B2C2F0E4-8DB6-4F24-9557-A38F6A4F277E}" srcOrd="0" destOrd="0" presId="urn:microsoft.com/office/officeart/2005/8/layout/hierarchy4"/>
    <dgm:cxn modelId="{7FCAA1D6-242F-4F8E-B8AD-DC6C1B2F35D7}" srcId="{D7A7FEEE-27CF-4724-A054-AC4491CDD8DD}" destId="{212378B0-141C-45AE-982A-F10DE72CFC51}" srcOrd="2" destOrd="0" parTransId="{B527B55C-3F5F-4D74-BB6C-93A186D2279D}" sibTransId="{F9E92E7F-699F-498D-8E04-5E033211C2D1}"/>
    <dgm:cxn modelId="{0AD4D541-CEE1-7243-80A6-73BB52FB85BD}" type="presOf" srcId="{76D086C3-87E6-4CEC-AABE-7117E50F136C}" destId="{54D4B671-FA74-4575-BA43-9C94BBBD8238}" srcOrd="0" destOrd="0" presId="urn:microsoft.com/office/officeart/2005/8/layout/hierarchy4"/>
    <dgm:cxn modelId="{4D3D9CCF-3A30-524C-A013-3D4C628D3E8E}" type="presOf" srcId="{2D1BD88D-B756-4C79-969F-480AE77D719A}" destId="{52525D2C-BED5-4358-9DE5-354898CFA8F2}" srcOrd="0" destOrd="0" presId="urn:microsoft.com/office/officeart/2005/8/layout/hierarchy4"/>
    <dgm:cxn modelId="{4D0E5419-596A-BB45-9776-5F0E5FEF9EDD}" type="presOf" srcId="{FB8A6037-2C44-48AB-8CD2-09EADE8C7099}" destId="{13C66842-E9BE-41BB-ABAB-CFF7393CF416}" srcOrd="0" destOrd="0" presId="urn:microsoft.com/office/officeart/2005/8/layout/hierarchy4"/>
    <dgm:cxn modelId="{417D5F3B-FE9C-5F46-99D8-B5FB182D8392}" type="presOf" srcId="{75F5104B-9180-4D23-A92F-F082AECEB0D7}" destId="{F9F584D9-F22F-4775-9E82-7EA2D2EAA572}" srcOrd="0" destOrd="0" presId="urn:microsoft.com/office/officeart/2005/8/layout/hierarchy4"/>
    <dgm:cxn modelId="{EFA72B4C-AED3-BD4D-9A92-C37486940627}" type="presOf" srcId="{E01C21B8-632B-4168-BB5A-9BB1B9861D46}" destId="{0DCA7ED2-DA68-49E2-B69E-213CC8E8D926}" srcOrd="0" destOrd="0" presId="urn:microsoft.com/office/officeart/2005/8/layout/hierarchy4"/>
    <dgm:cxn modelId="{11CB1ACB-593B-6E49-9694-D2360CAB256E}" type="presOf" srcId="{9AE6D772-F49C-462E-822C-6A22EA45D49A}" destId="{16E1E3A6-23D8-4926-9F3D-9162ED074D5F}" srcOrd="0" destOrd="0" presId="urn:microsoft.com/office/officeart/2005/8/layout/hierarchy4"/>
    <dgm:cxn modelId="{2C79E988-745F-0C47-9684-0C7C3AB636ED}" type="presOf" srcId="{181843B2-5C26-4A6B-ACF4-BA94E087403E}" destId="{24DC2436-7CF5-483F-92D9-CBDAD08BFE96}" srcOrd="0" destOrd="0" presId="urn:microsoft.com/office/officeart/2005/8/layout/hierarchy4"/>
    <dgm:cxn modelId="{06D6DEC4-D0D2-8E46-8590-D5DB41D03DF2}" type="presOf" srcId="{1E16D7F4-899F-45B5-860A-29E32581F90E}" destId="{BD736D8F-68E4-4AF4-A3E7-47C1AC5FEEB4}" srcOrd="0" destOrd="0" presId="urn:microsoft.com/office/officeart/2005/8/layout/hierarchy4"/>
    <dgm:cxn modelId="{81ADABC8-F5FC-42E4-8FB8-9F4F0072FAB2}" srcId="{D3EA79FE-EC84-4A4E-B9EB-EEF1C693E003}" destId="{FB8A6037-2C44-48AB-8CD2-09EADE8C7099}" srcOrd="0" destOrd="0" parTransId="{C7F1967C-B8AA-43C2-8B97-178E5943F3D3}" sibTransId="{81AEF7AF-A61F-490F-A626-F435C8CA4DFF}"/>
    <dgm:cxn modelId="{759018FE-DC8C-6F48-8268-291BD7B1328C}" type="presOf" srcId="{E1B37D91-89B5-479C-966F-92514BA40B57}" destId="{808369BB-B5CE-41DA-AFBD-0556552DA460}" srcOrd="0" destOrd="0" presId="urn:microsoft.com/office/officeart/2005/8/layout/hierarchy4"/>
    <dgm:cxn modelId="{D9454D4E-C28E-4391-B3B6-9F93D9BB48A0}" srcId="{2B968DD3-FFC7-41B9-9C1F-EF23799E97E2}" destId="{9B722157-84FB-47A7-B7CB-88142E31A78A}" srcOrd="3" destOrd="0" parTransId="{3D2D4B91-556B-4F80-A1B6-183F52676370}" sibTransId="{4917374D-7171-4151-AACC-05E2E73A0218}"/>
    <dgm:cxn modelId="{BBDFC6D9-1717-5A4B-B40D-272629B48A43}" type="presOf" srcId="{212378B0-141C-45AE-982A-F10DE72CFC51}" destId="{6F7EE218-0321-4398-B2AA-64E26AFD423B}" srcOrd="0" destOrd="0" presId="urn:microsoft.com/office/officeart/2005/8/layout/hierarchy4"/>
    <dgm:cxn modelId="{E5586DE0-34AC-CD47-912E-8A87B80818AB}" type="presOf" srcId="{9B722157-84FB-47A7-B7CB-88142E31A78A}" destId="{BDDCA4DB-AD30-4E4D-AEC3-70290776ECF9}" srcOrd="0" destOrd="0" presId="urn:microsoft.com/office/officeart/2005/8/layout/hierarchy4"/>
    <dgm:cxn modelId="{41D17413-C490-7E49-A13D-3BAE137681A9}" type="presOf" srcId="{7314E4BD-D5F2-4E3C-85BB-A4D2158CDAB9}" destId="{6E00582B-8DE8-4D63-9B89-7E824AAB88FA}" srcOrd="0" destOrd="0" presId="urn:microsoft.com/office/officeart/2005/8/layout/hierarchy4"/>
    <dgm:cxn modelId="{63EE91DF-D154-45CE-9975-6D96716B4D6E}" srcId="{E01C21B8-632B-4168-BB5A-9BB1B9861D46}" destId="{F48546B1-D21B-491E-827F-BDAFDC8A0667}" srcOrd="1" destOrd="0" parTransId="{097644E1-CA3A-4066-A931-70D9EB1F488B}" sibTransId="{DCA2D508-C03B-47EB-A95E-73C4BA7730FC}"/>
    <dgm:cxn modelId="{71C02B86-2CC1-46A0-902D-44CBD08F791C}" srcId="{D7A7FEEE-27CF-4724-A054-AC4491CDD8DD}" destId="{0785710E-A24E-4CB3-BAFE-6555D07C3D7F}" srcOrd="1" destOrd="0" parTransId="{56A95DB7-09C3-4AD0-B2CC-CDEC849321B3}" sibTransId="{3F6A8E5B-D9EB-494D-824A-CEEF7E4AFD35}"/>
    <dgm:cxn modelId="{0D681086-D9ED-4240-9759-230CDC91861B}" srcId="{181843B2-5C26-4A6B-ACF4-BA94E087403E}" destId="{E1B37D91-89B5-479C-966F-92514BA40B57}" srcOrd="2" destOrd="0" parTransId="{2D80C7A6-20C4-477A-98C1-B004A7463F0F}" sibTransId="{10589FB3-3EC3-45A8-867A-A503BF37FD7C}"/>
    <dgm:cxn modelId="{9E98578B-063F-4BDD-A371-883077F5B94A}" srcId="{F48546B1-D21B-491E-827F-BDAFDC8A0667}" destId="{FDB99131-7B7D-4454-8394-8EC312B7F302}" srcOrd="0" destOrd="0" parTransId="{A51580ED-4DAA-4BCF-862B-1BB6B92CFF73}" sibTransId="{6F924745-2F91-42F3-A577-E58DE13896B7}"/>
    <dgm:cxn modelId="{10D893C0-D589-4F93-BF61-CB00BFF2F755}" srcId="{D4BC3563-28F4-4721-A5E7-2D0376F3DDF2}" destId="{A37D6042-027D-4C95-B89D-B056D33CB69E}" srcOrd="0" destOrd="0" parTransId="{63919BF6-942E-441C-8AF3-4D85FD2F4290}" sibTransId="{5E20C8F6-3105-48BC-9A5E-6913E5465E38}"/>
    <dgm:cxn modelId="{9DBE16B9-2EBF-A649-9442-C14A2D9D9A69}" type="presOf" srcId="{0785710E-A24E-4CB3-BAFE-6555D07C3D7F}" destId="{D5908603-1B35-46FA-8692-0B1FA5717EA9}" srcOrd="0" destOrd="0" presId="urn:microsoft.com/office/officeart/2005/8/layout/hierarchy4"/>
    <dgm:cxn modelId="{498B695D-CFC3-4F6E-B137-6E8278A3823D}" srcId="{73CA2AC8-9435-4DC4-A48C-F5AC8A126026}" destId="{FE1A616C-2369-4266-8117-2554A3A27E04}" srcOrd="0" destOrd="0" parTransId="{4457B898-F9BD-4C45-80E6-07F7F9480380}" sibTransId="{1AF43A2E-276D-48EE-8D2C-62732DE0CBF5}"/>
    <dgm:cxn modelId="{2598DB7C-8AF6-44A1-BA7B-3DD90E90F842}" srcId="{D7A7FEEE-27CF-4724-A054-AC4491CDD8DD}" destId="{06013593-934F-444F-BE61-FB075E27E5A4}" srcOrd="0" destOrd="0" parTransId="{F2248E4B-9BDE-4D53-A9F6-F7EDE9B63BF3}" sibTransId="{03E12DB3-FC59-4D95-8B3D-5F35BAACF1E2}"/>
    <dgm:cxn modelId="{4A9A949B-1BEE-4E26-A8A4-D416A0479034}" srcId="{2D1BD88D-B756-4C79-969F-480AE77D719A}" destId="{4355BEE5-C0CC-4C0B-B2C0-FA2D5CB0E3EC}" srcOrd="0" destOrd="0" parTransId="{5BF831BD-32B2-42F4-9AF9-77EB71AF0E90}" sibTransId="{7B839859-D974-47A8-BF09-EDCBA96CD796}"/>
    <dgm:cxn modelId="{D255E94D-2A68-492A-BCCF-8E050F0BEC82}" srcId="{2B968DD3-FFC7-41B9-9C1F-EF23799E97E2}" destId="{181843B2-5C26-4A6B-ACF4-BA94E087403E}" srcOrd="0" destOrd="0" parTransId="{71FC994E-6F82-4F11-9D24-76E48F70B613}" sibTransId="{7960C192-9999-4ABC-B7D2-C40525C98F78}"/>
    <dgm:cxn modelId="{F2E36C76-BD68-F340-A0A4-6A29E70C6CA1}" type="presOf" srcId="{AC3AC762-53A5-4D78-AFCB-554E848B1E0F}" destId="{8A10C2DD-967A-4F1E-9874-2BD275FB26B8}" srcOrd="0" destOrd="0" presId="urn:microsoft.com/office/officeart/2005/8/layout/hierarchy4"/>
    <dgm:cxn modelId="{80AA89DD-58C3-CF46-B4FB-7BE2B46DD176}" type="presOf" srcId="{FDB99131-7B7D-4454-8394-8EC312B7F302}" destId="{4F6A8E85-B655-4D59-8BAD-8F6A1EC2618F}" srcOrd="0" destOrd="0" presId="urn:microsoft.com/office/officeart/2005/8/layout/hierarchy4"/>
    <dgm:cxn modelId="{7FAA55BD-48C7-FF4F-9A00-621BDA201C64}" type="presOf" srcId="{06013593-934F-444F-BE61-FB075E27E5A4}" destId="{312BEB39-43A3-400E-A924-1474CB2DF623}" srcOrd="0" destOrd="0" presId="urn:microsoft.com/office/officeart/2005/8/layout/hierarchy4"/>
    <dgm:cxn modelId="{3DA68D27-433A-164F-94B5-B886ABB71E1F}" type="presOf" srcId="{73CA2AC8-9435-4DC4-A48C-F5AC8A126026}" destId="{08AF3B5C-F55A-450D-B110-7DC823DF97F6}" srcOrd="0" destOrd="0" presId="urn:microsoft.com/office/officeart/2005/8/layout/hierarchy4"/>
    <dgm:cxn modelId="{F1553C3F-CB31-0D4A-AEE8-728419822D22}" type="presOf" srcId="{48806FD8-980B-4AD0-883D-1C5F6CE08F44}" destId="{72EE4021-756E-47AA-A366-9EBCA0EB455E}" srcOrd="0" destOrd="0" presId="urn:microsoft.com/office/officeart/2005/8/layout/hierarchy4"/>
    <dgm:cxn modelId="{5C4A3CDD-273A-B14C-A790-F6B2C66733F2}" type="presParOf" srcId="{53718918-FAEF-4FCF-831B-DA46B0351EE2}" destId="{BB274FBB-9A96-410F-AE10-2DD6427B6981}" srcOrd="0" destOrd="0" presId="urn:microsoft.com/office/officeart/2005/8/layout/hierarchy4"/>
    <dgm:cxn modelId="{9A13B736-52C3-2249-A0AA-510CCE21342B}" type="presParOf" srcId="{BB274FBB-9A96-410F-AE10-2DD6427B6981}" destId="{892659D2-E90F-4EDC-AC1B-431C2CB0473A}" srcOrd="0" destOrd="0" presId="urn:microsoft.com/office/officeart/2005/8/layout/hierarchy4"/>
    <dgm:cxn modelId="{B3FD53C5-9F27-E34E-850C-2358DD9EE6F1}" type="presParOf" srcId="{BB274FBB-9A96-410F-AE10-2DD6427B6981}" destId="{3A539E0D-9691-40AB-84ED-C128CBE4BF63}" srcOrd="1" destOrd="0" presId="urn:microsoft.com/office/officeart/2005/8/layout/hierarchy4"/>
    <dgm:cxn modelId="{15BD57C9-B721-8E41-9D2D-BFBE7A5008B4}" type="presParOf" srcId="{BB274FBB-9A96-410F-AE10-2DD6427B6981}" destId="{A8CE28A9-5722-4CB1-A192-5578FE464E82}" srcOrd="2" destOrd="0" presId="urn:microsoft.com/office/officeart/2005/8/layout/hierarchy4"/>
    <dgm:cxn modelId="{F97AF9D4-EAB4-0940-99F3-91DE0C1B651D}" type="presParOf" srcId="{A8CE28A9-5722-4CB1-A192-5578FE464E82}" destId="{7FDC9231-03C7-4964-AD77-2C6F0F1D1D51}" srcOrd="0" destOrd="0" presId="urn:microsoft.com/office/officeart/2005/8/layout/hierarchy4"/>
    <dgm:cxn modelId="{88438922-9D7D-A54E-9709-3CEC45A7FBB7}" type="presParOf" srcId="{7FDC9231-03C7-4964-AD77-2C6F0F1D1D51}" destId="{24DC2436-7CF5-483F-92D9-CBDAD08BFE96}" srcOrd="0" destOrd="0" presId="urn:microsoft.com/office/officeart/2005/8/layout/hierarchy4"/>
    <dgm:cxn modelId="{D40A74AB-9EBA-6448-826E-5B6AD50CEE7D}" type="presParOf" srcId="{7FDC9231-03C7-4964-AD77-2C6F0F1D1D51}" destId="{64825E72-8EF0-42A6-8A14-3F5CB098A971}" srcOrd="1" destOrd="0" presId="urn:microsoft.com/office/officeart/2005/8/layout/hierarchy4"/>
    <dgm:cxn modelId="{B2A390FD-E861-3D47-802C-10747F1B2330}" type="presParOf" srcId="{7FDC9231-03C7-4964-AD77-2C6F0F1D1D51}" destId="{FE142276-A167-40B6-AA78-C70540E05A07}" srcOrd="2" destOrd="0" presId="urn:microsoft.com/office/officeart/2005/8/layout/hierarchy4"/>
    <dgm:cxn modelId="{ECF751E8-E97A-8841-A98B-1560178D403F}" type="presParOf" srcId="{FE142276-A167-40B6-AA78-C70540E05A07}" destId="{32AE648C-0FB1-4728-98F4-EB9A8CC1D93B}" srcOrd="0" destOrd="0" presId="urn:microsoft.com/office/officeart/2005/8/layout/hierarchy4"/>
    <dgm:cxn modelId="{F83A214D-32B6-7141-ADBC-1948492CDA74}" type="presParOf" srcId="{32AE648C-0FB1-4728-98F4-EB9A8CC1D93B}" destId="{0B5A576F-EA85-46B8-89B5-5780FF690B6F}" srcOrd="0" destOrd="0" presId="urn:microsoft.com/office/officeart/2005/8/layout/hierarchy4"/>
    <dgm:cxn modelId="{F0D78CBE-07F4-EF45-B62E-6F4A965A93E4}" type="presParOf" srcId="{32AE648C-0FB1-4728-98F4-EB9A8CC1D93B}" destId="{DF1B1594-5665-441E-A130-FA207C126DAE}" srcOrd="1" destOrd="0" presId="urn:microsoft.com/office/officeart/2005/8/layout/hierarchy4"/>
    <dgm:cxn modelId="{0030361B-F88C-3C4C-B5A9-1EA95358BE56}" type="presParOf" srcId="{32AE648C-0FB1-4728-98F4-EB9A8CC1D93B}" destId="{10EC84FC-2DCC-4383-A2B5-3668418C799E}" srcOrd="2" destOrd="0" presId="urn:microsoft.com/office/officeart/2005/8/layout/hierarchy4"/>
    <dgm:cxn modelId="{3169D0A2-21B7-2D4F-B975-8F551CD458DF}" type="presParOf" srcId="{10EC84FC-2DCC-4383-A2B5-3668418C799E}" destId="{5A2209DD-A4AE-4163-8480-F4C081CE151E}" srcOrd="0" destOrd="0" presId="urn:microsoft.com/office/officeart/2005/8/layout/hierarchy4"/>
    <dgm:cxn modelId="{F8B78208-0855-D845-9F34-0D1EAC0DF6ED}" type="presParOf" srcId="{5A2209DD-A4AE-4163-8480-F4C081CE151E}" destId="{F9F584D9-F22F-4775-9E82-7EA2D2EAA572}" srcOrd="0" destOrd="0" presId="urn:microsoft.com/office/officeart/2005/8/layout/hierarchy4"/>
    <dgm:cxn modelId="{05F51774-9E78-2E4A-822D-7D7FE7D3FAF6}" type="presParOf" srcId="{5A2209DD-A4AE-4163-8480-F4C081CE151E}" destId="{3A9B19A7-6BEF-4E6D-8CDF-7E82302A4EE1}" srcOrd="1" destOrd="0" presId="urn:microsoft.com/office/officeart/2005/8/layout/hierarchy4"/>
    <dgm:cxn modelId="{88D20DB2-B880-384D-8297-2EC4513FE1E1}" type="presParOf" srcId="{FE142276-A167-40B6-AA78-C70540E05A07}" destId="{8120A7D8-FF56-4867-BD5C-8618CB0E2B4E}" srcOrd="1" destOrd="0" presId="urn:microsoft.com/office/officeart/2005/8/layout/hierarchy4"/>
    <dgm:cxn modelId="{AE813BB9-6627-AC49-85FF-F1AC8F892970}" type="presParOf" srcId="{FE142276-A167-40B6-AA78-C70540E05A07}" destId="{80C6207F-0911-41CE-8667-5CF7492E65ED}" srcOrd="2" destOrd="0" presId="urn:microsoft.com/office/officeart/2005/8/layout/hierarchy4"/>
    <dgm:cxn modelId="{1ABDD9EA-B119-1D44-9D4C-21063F3BC28B}" type="presParOf" srcId="{80C6207F-0911-41CE-8667-5CF7492E65ED}" destId="{16E1E3A6-23D8-4926-9F3D-9162ED074D5F}" srcOrd="0" destOrd="0" presId="urn:microsoft.com/office/officeart/2005/8/layout/hierarchy4"/>
    <dgm:cxn modelId="{2E250707-DC20-6548-8491-88D2F360734C}" type="presParOf" srcId="{80C6207F-0911-41CE-8667-5CF7492E65ED}" destId="{9E76F7A0-F049-474B-AD20-A57EEC172937}" srcOrd="1" destOrd="0" presId="urn:microsoft.com/office/officeart/2005/8/layout/hierarchy4"/>
    <dgm:cxn modelId="{248183D9-5ADD-DF4C-AAD4-069E96BCE2CE}" type="presParOf" srcId="{80C6207F-0911-41CE-8667-5CF7492E65ED}" destId="{26ABCCE2-FE8A-4064-BC9A-DE7C01C7CD37}" srcOrd="2" destOrd="0" presId="urn:microsoft.com/office/officeart/2005/8/layout/hierarchy4"/>
    <dgm:cxn modelId="{CA9592E9-A256-654D-8CC8-C63BAB992C73}" type="presParOf" srcId="{26ABCCE2-FE8A-4064-BC9A-DE7C01C7CD37}" destId="{0D75A712-C651-48BA-847C-D080520748F1}" srcOrd="0" destOrd="0" presId="urn:microsoft.com/office/officeart/2005/8/layout/hierarchy4"/>
    <dgm:cxn modelId="{8F5AFBC2-C300-9641-8165-9EEA1AC79CAF}" type="presParOf" srcId="{0D75A712-C651-48BA-847C-D080520748F1}" destId="{855A4183-2E77-4F44-8FCD-B47A52C1E95E}" srcOrd="0" destOrd="0" presId="urn:microsoft.com/office/officeart/2005/8/layout/hierarchy4"/>
    <dgm:cxn modelId="{3E7C5AEB-BC5C-D14F-ADC7-316D002610FF}" type="presParOf" srcId="{0D75A712-C651-48BA-847C-D080520748F1}" destId="{CAA807D1-5E9B-43BD-8C61-0A0BEBFAE23F}" srcOrd="1" destOrd="0" presId="urn:microsoft.com/office/officeart/2005/8/layout/hierarchy4"/>
    <dgm:cxn modelId="{10C94189-B22C-3040-9A89-56D188C38F42}" type="presParOf" srcId="{FE142276-A167-40B6-AA78-C70540E05A07}" destId="{67330A69-4DFF-471D-92DB-6F5E561272F4}" srcOrd="3" destOrd="0" presId="urn:microsoft.com/office/officeart/2005/8/layout/hierarchy4"/>
    <dgm:cxn modelId="{B84B68AB-08F3-4C4D-93F7-5C8FF82DD48B}" type="presParOf" srcId="{FE142276-A167-40B6-AA78-C70540E05A07}" destId="{A5D520D5-A1E2-4CF9-940B-09126FEF4F69}" srcOrd="4" destOrd="0" presId="urn:microsoft.com/office/officeart/2005/8/layout/hierarchy4"/>
    <dgm:cxn modelId="{85702707-A181-EB4C-A732-D895C8F04E1A}" type="presParOf" srcId="{A5D520D5-A1E2-4CF9-940B-09126FEF4F69}" destId="{808369BB-B5CE-41DA-AFBD-0556552DA460}" srcOrd="0" destOrd="0" presId="urn:microsoft.com/office/officeart/2005/8/layout/hierarchy4"/>
    <dgm:cxn modelId="{624EFEA0-502B-B14E-8A83-41B8FDF79820}" type="presParOf" srcId="{A5D520D5-A1E2-4CF9-940B-09126FEF4F69}" destId="{73708EF5-C5D2-41FC-9EC1-031C174D2F22}" srcOrd="1" destOrd="0" presId="urn:microsoft.com/office/officeart/2005/8/layout/hierarchy4"/>
    <dgm:cxn modelId="{C0965DE0-EC8E-8545-B9D6-88F1E017619F}" type="presParOf" srcId="{A5D520D5-A1E2-4CF9-940B-09126FEF4F69}" destId="{12322BCA-7504-4EDF-BDF6-2924E393ADFC}" srcOrd="2" destOrd="0" presId="urn:microsoft.com/office/officeart/2005/8/layout/hierarchy4"/>
    <dgm:cxn modelId="{95049238-CB60-A945-AA30-501C4DA232FD}" type="presParOf" srcId="{12322BCA-7504-4EDF-BDF6-2924E393ADFC}" destId="{22AEBAD2-7C80-43BF-8160-0C3E753F3513}" srcOrd="0" destOrd="0" presId="urn:microsoft.com/office/officeart/2005/8/layout/hierarchy4"/>
    <dgm:cxn modelId="{E78125BA-5EB3-594C-B60F-8185E1A3E909}" type="presParOf" srcId="{22AEBAD2-7C80-43BF-8160-0C3E753F3513}" destId="{6E00582B-8DE8-4D63-9B89-7E824AAB88FA}" srcOrd="0" destOrd="0" presId="urn:microsoft.com/office/officeart/2005/8/layout/hierarchy4"/>
    <dgm:cxn modelId="{04EACC1D-9E39-F948-81A4-D3F4CB1E8BE5}" type="presParOf" srcId="{22AEBAD2-7C80-43BF-8160-0C3E753F3513}" destId="{4AD0DE3D-2422-49D6-8D11-B1A962F69393}" srcOrd="1" destOrd="0" presId="urn:microsoft.com/office/officeart/2005/8/layout/hierarchy4"/>
    <dgm:cxn modelId="{15D76968-F98C-504D-9CDA-126B0011080A}" type="presParOf" srcId="{FE142276-A167-40B6-AA78-C70540E05A07}" destId="{8105C4F2-2641-4534-AAED-59F7A0DCC3E0}" srcOrd="5" destOrd="0" presId="urn:microsoft.com/office/officeart/2005/8/layout/hierarchy4"/>
    <dgm:cxn modelId="{B3BDD1FF-3C17-8840-A803-AE78784A6FCD}" type="presParOf" srcId="{FE142276-A167-40B6-AA78-C70540E05A07}" destId="{C1636631-A77C-48A5-B38C-BDDA20CEBE20}" srcOrd="6" destOrd="0" presId="urn:microsoft.com/office/officeart/2005/8/layout/hierarchy4"/>
    <dgm:cxn modelId="{CF145CD6-3AA1-3E47-99FD-9F684D7CCCD3}" type="presParOf" srcId="{C1636631-A77C-48A5-B38C-BDDA20CEBE20}" destId="{08AF3B5C-F55A-450D-B110-7DC823DF97F6}" srcOrd="0" destOrd="0" presId="urn:microsoft.com/office/officeart/2005/8/layout/hierarchy4"/>
    <dgm:cxn modelId="{CCBCDADE-9653-E141-902F-4CE7F8C8A7D5}" type="presParOf" srcId="{C1636631-A77C-48A5-B38C-BDDA20CEBE20}" destId="{453D1FF6-DE7C-4C20-A29F-AC64BA0B6358}" srcOrd="1" destOrd="0" presId="urn:microsoft.com/office/officeart/2005/8/layout/hierarchy4"/>
    <dgm:cxn modelId="{6F312630-AF06-E648-8BAE-B821FCE541E9}" type="presParOf" srcId="{C1636631-A77C-48A5-B38C-BDDA20CEBE20}" destId="{228F658F-3159-430F-ACF3-39CF278540A3}" srcOrd="2" destOrd="0" presId="urn:microsoft.com/office/officeart/2005/8/layout/hierarchy4"/>
    <dgm:cxn modelId="{30F0ECD0-E4CB-614D-A8CE-BB2EAEBE7611}" type="presParOf" srcId="{228F658F-3159-430F-ACF3-39CF278540A3}" destId="{4060C794-53C5-4198-BB35-6836B6F6D98D}" srcOrd="0" destOrd="0" presId="urn:microsoft.com/office/officeart/2005/8/layout/hierarchy4"/>
    <dgm:cxn modelId="{789F1D67-9A8D-FD4E-A076-A33084B30EAE}" type="presParOf" srcId="{4060C794-53C5-4198-BB35-6836B6F6D98D}" destId="{B2C2F0E4-8DB6-4F24-9557-A38F6A4F277E}" srcOrd="0" destOrd="0" presId="urn:microsoft.com/office/officeart/2005/8/layout/hierarchy4"/>
    <dgm:cxn modelId="{2249CD96-402D-C643-8392-D2F0D8BD30E5}" type="presParOf" srcId="{4060C794-53C5-4198-BB35-6836B6F6D98D}" destId="{75684682-9122-4CE9-95FD-99A687CA68B4}" srcOrd="1" destOrd="0" presId="urn:microsoft.com/office/officeart/2005/8/layout/hierarchy4"/>
    <dgm:cxn modelId="{DEE3C9EF-5E79-E24D-BB86-2289CD85063F}" type="presParOf" srcId="{A8CE28A9-5722-4CB1-A192-5578FE464E82}" destId="{ECA49E91-CA81-46C4-865D-C947932E8CC1}" srcOrd="1" destOrd="0" presId="urn:microsoft.com/office/officeart/2005/8/layout/hierarchy4"/>
    <dgm:cxn modelId="{A7C69791-B880-574F-9F6B-ACA1C9F4002F}" type="presParOf" srcId="{A8CE28A9-5722-4CB1-A192-5578FE464E82}" destId="{3B98096B-A250-4FCB-B0C8-2627B69A5412}" srcOrd="2" destOrd="0" presId="urn:microsoft.com/office/officeart/2005/8/layout/hierarchy4"/>
    <dgm:cxn modelId="{2239787E-C27B-8647-8A2B-AA373C231F0C}" type="presParOf" srcId="{3B98096B-A250-4FCB-B0C8-2627B69A5412}" destId="{0DCA7ED2-DA68-49E2-B69E-213CC8E8D926}" srcOrd="0" destOrd="0" presId="urn:microsoft.com/office/officeart/2005/8/layout/hierarchy4"/>
    <dgm:cxn modelId="{CC3F1C32-C922-B047-A1E8-D63814D92050}" type="presParOf" srcId="{3B98096B-A250-4FCB-B0C8-2627B69A5412}" destId="{05B12614-BAFE-4584-A986-37F9D7975205}" srcOrd="1" destOrd="0" presId="urn:microsoft.com/office/officeart/2005/8/layout/hierarchy4"/>
    <dgm:cxn modelId="{BB5D329D-D2EA-884C-8E57-EE48CB335C36}" type="presParOf" srcId="{3B98096B-A250-4FCB-B0C8-2627B69A5412}" destId="{A93C0515-0969-45D3-8308-B0967AE3FF9D}" srcOrd="2" destOrd="0" presId="urn:microsoft.com/office/officeart/2005/8/layout/hierarchy4"/>
    <dgm:cxn modelId="{C7D0AC22-175D-9F48-B7D5-060E2E1C9F44}" type="presParOf" srcId="{A93C0515-0969-45D3-8308-B0967AE3FF9D}" destId="{3CAB4260-04D5-4926-8026-2E4C9DA06418}" srcOrd="0" destOrd="0" presId="urn:microsoft.com/office/officeart/2005/8/layout/hierarchy4"/>
    <dgm:cxn modelId="{915D86D5-C990-F140-967A-358A99E1A718}" type="presParOf" srcId="{3CAB4260-04D5-4926-8026-2E4C9DA06418}" destId="{FDB864E3-4B54-4EDD-AA1D-0AEF5A05C9FB}" srcOrd="0" destOrd="0" presId="urn:microsoft.com/office/officeart/2005/8/layout/hierarchy4"/>
    <dgm:cxn modelId="{3DC60CFD-8EE8-F94E-8636-23B3093E7D86}" type="presParOf" srcId="{3CAB4260-04D5-4926-8026-2E4C9DA06418}" destId="{55FDD2E1-98E0-4016-9F24-E8EA88865E52}" srcOrd="1" destOrd="0" presId="urn:microsoft.com/office/officeart/2005/8/layout/hierarchy4"/>
    <dgm:cxn modelId="{CB8ED86E-3833-3443-8774-1B553A3A9DAB}" type="presParOf" srcId="{3CAB4260-04D5-4926-8026-2E4C9DA06418}" destId="{DFC2C7C1-DC30-49E1-9600-F742551DF9C1}" srcOrd="2" destOrd="0" presId="urn:microsoft.com/office/officeart/2005/8/layout/hierarchy4"/>
    <dgm:cxn modelId="{630E5B17-2223-2147-B308-B955C98500A6}" type="presParOf" srcId="{DFC2C7C1-DC30-49E1-9600-F742551DF9C1}" destId="{F296A9F2-A391-4371-BFBE-E60A6BCBF0E7}" srcOrd="0" destOrd="0" presId="urn:microsoft.com/office/officeart/2005/8/layout/hierarchy4"/>
    <dgm:cxn modelId="{AADE725B-2C3F-8A47-8D70-517A17F563F5}" type="presParOf" srcId="{F296A9F2-A391-4371-BFBE-E60A6BCBF0E7}" destId="{13C66842-E9BE-41BB-ABAB-CFF7393CF416}" srcOrd="0" destOrd="0" presId="urn:microsoft.com/office/officeart/2005/8/layout/hierarchy4"/>
    <dgm:cxn modelId="{F3302745-E9DE-A74A-AE49-DAE4E66ED316}" type="presParOf" srcId="{F296A9F2-A391-4371-BFBE-E60A6BCBF0E7}" destId="{C50D5C43-CAE4-4894-AC49-D0EDFC876C95}" srcOrd="1" destOrd="0" presId="urn:microsoft.com/office/officeart/2005/8/layout/hierarchy4"/>
    <dgm:cxn modelId="{BFF29F2B-539B-5945-9DC5-420C864B632A}" type="presParOf" srcId="{A93C0515-0969-45D3-8308-B0967AE3FF9D}" destId="{87AF7942-512E-4929-AF17-AED6544A37FC}" srcOrd="1" destOrd="0" presId="urn:microsoft.com/office/officeart/2005/8/layout/hierarchy4"/>
    <dgm:cxn modelId="{4B6B6394-B9F7-0C4B-8D27-B9714CDBFA2D}" type="presParOf" srcId="{A93C0515-0969-45D3-8308-B0967AE3FF9D}" destId="{AFD92396-2C32-449F-82AB-30572D5433A2}" srcOrd="2" destOrd="0" presId="urn:microsoft.com/office/officeart/2005/8/layout/hierarchy4"/>
    <dgm:cxn modelId="{92FBBC30-4C80-C14B-9615-E24DC7534EB8}" type="presParOf" srcId="{AFD92396-2C32-449F-82AB-30572D5433A2}" destId="{B54BD45C-19DE-43DD-BF13-9D64F3836FB8}" srcOrd="0" destOrd="0" presId="urn:microsoft.com/office/officeart/2005/8/layout/hierarchy4"/>
    <dgm:cxn modelId="{9110C97D-2C51-454F-A832-66FE22E729D3}" type="presParOf" srcId="{AFD92396-2C32-449F-82AB-30572D5433A2}" destId="{740887F1-8555-4AEE-B334-68023017090F}" srcOrd="1" destOrd="0" presId="urn:microsoft.com/office/officeart/2005/8/layout/hierarchy4"/>
    <dgm:cxn modelId="{E2AD3737-67EF-0D4C-9F56-D22E1B0D1E61}" type="presParOf" srcId="{AFD92396-2C32-449F-82AB-30572D5433A2}" destId="{D3A10822-F6E6-4049-8C9E-F448802C0D5E}" srcOrd="2" destOrd="0" presId="urn:microsoft.com/office/officeart/2005/8/layout/hierarchy4"/>
    <dgm:cxn modelId="{05883003-AE65-564B-A1DC-4A28D553345F}" type="presParOf" srcId="{D3A10822-F6E6-4049-8C9E-F448802C0D5E}" destId="{FE5CBA6C-D7D6-46C9-9CC5-0DF3B1A37EE7}" srcOrd="0" destOrd="0" presId="urn:microsoft.com/office/officeart/2005/8/layout/hierarchy4"/>
    <dgm:cxn modelId="{57FBB267-84D2-7342-9B17-C736F42E3850}" type="presParOf" srcId="{FE5CBA6C-D7D6-46C9-9CC5-0DF3B1A37EE7}" destId="{4F6A8E85-B655-4D59-8BAD-8F6A1EC2618F}" srcOrd="0" destOrd="0" presId="urn:microsoft.com/office/officeart/2005/8/layout/hierarchy4"/>
    <dgm:cxn modelId="{15CD09E9-8EF3-8E43-AEF0-5DE86B073A65}" type="presParOf" srcId="{FE5CBA6C-D7D6-46C9-9CC5-0DF3B1A37EE7}" destId="{79F3C081-F05E-4C83-947A-F183B7E3578F}" srcOrd="1" destOrd="0" presId="urn:microsoft.com/office/officeart/2005/8/layout/hierarchy4"/>
    <dgm:cxn modelId="{391CE091-E1F6-424A-AB35-AB0C7B176F51}" type="presParOf" srcId="{A93C0515-0969-45D3-8308-B0967AE3FF9D}" destId="{1BF23794-2897-41FC-9F87-A92973910904}" srcOrd="3" destOrd="0" presId="urn:microsoft.com/office/officeart/2005/8/layout/hierarchy4"/>
    <dgm:cxn modelId="{B4E52AE5-460E-0A40-8218-358F3F8778B0}" type="presParOf" srcId="{A93C0515-0969-45D3-8308-B0967AE3FF9D}" destId="{190CB0CE-D9BD-44A4-9352-8EBA57928F10}" srcOrd="4" destOrd="0" presId="urn:microsoft.com/office/officeart/2005/8/layout/hierarchy4"/>
    <dgm:cxn modelId="{0A9BF89B-BCFC-C54D-B738-7F6E55E33F85}" type="presParOf" srcId="{190CB0CE-D9BD-44A4-9352-8EBA57928F10}" destId="{3FE4F01F-3325-406A-8611-2C4D82358A4C}" srcOrd="0" destOrd="0" presId="urn:microsoft.com/office/officeart/2005/8/layout/hierarchy4"/>
    <dgm:cxn modelId="{0089A781-D702-314F-8067-65DBB63FF54E}" type="presParOf" srcId="{190CB0CE-D9BD-44A4-9352-8EBA57928F10}" destId="{81F24A1D-DBDE-426D-A00F-CBF86C41A0BD}" srcOrd="1" destOrd="0" presId="urn:microsoft.com/office/officeart/2005/8/layout/hierarchy4"/>
    <dgm:cxn modelId="{CCB97303-ECF7-FC44-81A6-697AC6E224D5}" type="presParOf" srcId="{190CB0CE-D9BD-44A4-9352-8EBA57928F10}" destId="{04B3A68B-B121-4617-969B-12C2A8DB92F8}" srcOrd="2" destOrd="0" presId="urn:microsoft.com/office/officeart/2005/8/layout/hierarchy4"/>
    <dgm:cxn modelId="{6939F8C1-8177-E647-99FA-52049085614C}" type="presParOf" srcId="{04B3A68B-B121-4617-969B-12C2A8DB92F8}" destId="{0CFE97EF-0898-4E63-A1EB-E2D5B53A88BD}" srcOrd="0" destOrd="0" presId="urn:microsoft.com/office/officeart/2005/8/layout/hierarchy4"/>
    <dgm:cxn modelId="{77B5519B-9119-2B45-886F-42E290731551}" type="presParOf" srcId="{0CFE97EF-0898-4E63-A1EB-E2D5B53A88BD}" destId="{81801AD2-4146-406F-8F23-B95D8AA83F9C}" srcOrd="0" destOrd="0" presId="urn:microsoft.com/office/officeart/2005/8/layout/hierarchy4"/>
    <dgm:cxn modelId="{C782A387-A5E9-164F-8982-927BCF48C668}" type="presParOf" srcId="{0CFE97EF-0898-4E63-A1EB-E2D5B53A88BD}" destId="{8F52EB2C-33C0-45CD-AA33-857C6088CF9C}" srcOrd="1" destOrd="0" presId="urn:microsoft.com/office/officeart/2005/8/layout/hierarchy4"/>
    <dgm:cxn modelId="{1BB7C3D6-DA14-B34D-BB57-4B6330D1729C}" type="presParOf" srcId="{A93C0515-0969-45D3-8308-B0967AE3FF9D}" destId="{4C499E56-DC93-4BB8-BB21-5C3F36DED3F6}" srcOrd="5" destOrd="0" presId="urn:microsoft.com/office/officeart/2005/8/layout/hierarchy4"/>
    <dgm:cxn modelId="{C38A4BF2-8585-D045-82C7-E766FE8BB2FF}" type="presParOf" srcId="{A93C0515-0969-45D3-8308-B0967AE3FF9D}" destId="{AFA5A98E-C545-4648-9CC5-7D9737560808}" srcOrd="6" destOrd="0" presId="urn:microsoft.com/office/officeart/2005/8/layout/hierarchy4"/>
    <dgm:cxn modelId="{4F07E655-6B0A-6A48-BD0B-12B519552401}" type="presParOf" srcId="{AFA5A98E-C545-4648-9CC5-7D9737560808}" destId="{73C187C3-CDE5-49D7-A7BB-CC2566C17396}" srcOrd="0" destOrd="0" presId="urn:microsoft.com/office/officeart/2005/8/layout/hierarchy4"/>
    <dgm:cxn modelId="{329C62F2-2C7B-C543-BF61-7B648EC674AC}" type="presParOf" srcId="{AFA5A98E-C545-4648-9CC5-7D9737560808}" destId="{CC2683FB-79B8-4B97-8097-500F3A639784}" srcOrd="1" destOrd="0" presId="urn:microsoft.com/office/officeart/2005/8/layout/hierarchy4"/>
    <dgm:cxn modelId="{3D386AD9-6368-B54A-B9AF-D5B44807266B}" type="presParOf" srcId="{AFA5A98E-C545-4648-9CC5-7D9737560808}" destId="{44A134A0-E6B5-4064-BF38-75AF913E4945}" srcOrd="2" destOrd="0" presId="urn:microsoft.com/office/officeart/2005/8/layout/hierarchy4"/>
    <dgm:cxn modelId="{1DCF5EDA-F134-2C4D-82B4-E299EAF81CB4}" type="presParOf" srcId="{44A134A0-E6B5-4064-BF38-75AF913E4945}" destId="{39FD51F7-2985-406C-876C-F006103874EE}" srcOrd="0" destOrd="0" presId="urn:microsoft.com/office/officeart/2005/8/layout/hierarchy4"/>
    <dgm:cxn modelId="{D1BF939F-B1D3-3645-8AB2-0D2307FBB16F}" type="presParOf" srcId="{39FD51F7-2985-406C-876C-F006103874EE}" destId="{BD736D8F-68E4-4AF4-A3E7-47C1AC5FEEB4}" srcOrd="0" destOrd="0" presId="urn:microsoft.com/office/officeart/2005/8/layout/hierarchy4"/>
    <dgm:cxn modelId="{27E941C0-7E8E-3443-966B-0A7078B6DBC5}" type="presParOf" srcId="{39FD51F7-2985-406C-876C-F006103874EE}" destId="{E20160BD-1F05-4B0B-9993-14793020D54A}" srcOrd="1" destOrd="0" presId="urn:microsoft.com/office/officeart/2005/8/layout/hierarchy4"/>
    <dgm:cxn modelId="{0C0BCC3E-BBA2-2D4E-9663-B2384A7C739C}" type="presParOf" srcId="{A8CE28A9-5722-4CB1-A192-5578FE464E82}" destId="{09ABCDC3-6442-46E9-942E-2CDCA033104E}" srcOrd="3" destOrd="0" presId="urn:microsoft.com/office/officeart/2005/8/layout/hierarchy4"/>
    <dgm:cxn modelId="{DF150D1B-C128-4E4D-BBC9-A306874A7F5A}" type="presParOf" srcId="{A8CE28A9-5722-4CB1-A192-5578FE464E82}" destId="{CA20517A-369F-41EE-9693-AF9288EB4232}" srcOrd="4" destOrd="0" presId="urn:microsoft.com/office/officeart/2005/8/layout/hierarchy4"/>
    <dgm:cxn modelId="{7C7DAD08-4F56-2F4E-9F21-57B8F843313F}" type="presParOf" srcId="{CA20517A-369F-41EE-9693-AF9288EB4232}" destId="{D9B00287-E7B8-485E-96ED-99AF802161AF}" srcOrd="0" destOrd="0" presId="urn:microsoft.com/office/officeart/2005/8/layout/hierarchy4"/>
    <dgm:cxn modelId="{76AE05CB-688E-8D43-B569-696BDF96F411}" type="presParOf" srcId="{CA20517A-369F-41EE-9693-AF9288EB4232}" destId="{21955CE5-8075-4CA6-BCD7-07FA00232830}" srcOrd="1" destOrd="0" presId="urn:microsoft.com/office/officeart/2005/8/layout/hierarchy4"/>
    <dgm:cxn modelId="{619F9CFB-77E9-5C45-AEDA-2C968197A696}" type="presParOf" srcId="{CA20517A-369F-41EE-9693-AF9288EB4232}" destId="{AFDE519B-033E-49B5-BA98-8E929C4BAA02}" srcOrd="2" destOrd="0" presId="urn:microsoft.com/office/officeart/2005/8/layout/hierarchy4"/>
    <dgm:cxn modelId="{4DE9A172-CCF2-5640-BB6B-9E454685EFAF}" type="presParOf" srcId="{AFDE519B-033E-49B5-BA98-8E929C4BAA02}" destId="{F51116DD-F8E4-402E-98EF-11C8D5059FCA}" srcOrd="0" destOrd="0" presId="urn:microsoft.com/office/officeart/2005/8/layout/hierarchy4"/>
    <dgm:cxn modelId="{9FB06BD2-55E4-6A46-9ECB-31869F0D481D}" type="presParOf" srcId="{F51116DD-F8E4-402E-98EF-11C8D5059FCA}" destId="{312BEB39-43A3-400E-A924-1474CB2DF623}" srcOrd="0" destOrd="0" presId="urn:microsoft.com/office/officeart/2005/8/layout/hierarchy4"/>
    <dgm:cxn modelId="{866586DD-0683-344B-A322-1048DF525388}" type="presParOf" srcId="{F51116DD-F8E4-402E-98EF-11C8D5059FCA}" destId="{9A62C601-63D9-4922-8B1A-4ABCA224962B}" srcOrd="1" destOrd="0" presId="urn:microsoft.com/office/officeart/2005/8/layout/hierarchy4"/>
    <dgm:cxn modelId="{81EB2CC0-89A4-0C45-B19E-2FAB58B97870}" type="presParOf" srcId="{F51116DD-F8E4-402E-98EF-11C8D5059FCA}" destId="{418DB0DB-2FCA-4A76-8709-C522B08D9EA6}" srcOrd="2" destOrd="0" presId="urn:microsoft.com/office/officeart/2005/8/layout/hierarchy4"/>
    <dgm:cxn modelId="{4068E653-62DB-884F-8CDA-00B5FCB76C57}" type="presParOf" srcId="{418DB0DB-2FCA-4A76-8709-C522B08D9EA6}" destId="{16D6C234-0DDC-41A5-A54F-086B1D626C7F}" srcOrd="0" destOrd="0" presId="urn:microsoft.com/office/officeart/2005/8/layout/hierarchy4"/>
    <dgm:cxn modelId="{AF458787-4593-CD46-BA0D-1AB2D45A6A40}" type="presParOf" srcId="{16D6C234-0DDC-41A5-A54F-086B1D626C7F}" destId="{72EE4021-756E-47AA-A366-9EBCA0EB455E}" srcOrd="0" destOrd="0" presId="urn:microsoft.com/office/officeart/2005/8/layout/hierarchy4"/>
    <dgm:cxn modelId="{8857014B-6ECE-1E46-9DAE-6BD9915A240F}" type="presParOf" srcId="{16D6C234-0DDC-41A5-A54F-086B1D626C7F}" destId="{A7183B40-F12C-4B3F-8DD2-F6E41C2A79A7}" srcOrd="1" destOrd="0" presId="urn:microsoft.com/office/officeart/2005/8/layout/hierarchy4"/>
    <dgm:cxn modelId="{9ED78C10-BDF7-3C4B-AEA0-5845867F205D}" type="presParOf" srcId="{AFDE519B-033E-49B5-BA98-8E929C4BAA02}" destId="{FEFA61C5-555C-4EBE-9605-8C9CA29F527B}" srcOrd="1" destOrd="0" presId="urn:microsoft.com/office/officeart/2005/8/layout/hierarchy4"/>
    <dgm:cxn modelId="{72437129-AED9-6243-A527-479C5E0A216F}" type="presParOf" srcId="{AFDE519B-033E-49B5-BA98-8E929C4BAA02}" destId="{E66E2944-6D70-4F6F-8EA6-FDEB4556B4A5}" srcOrd="2" destOrd="0" presId="urn:microsoft.com/office/officeart/2005/8/layout/hierarchy4"/>
    <dgm:cxn modelId="{B4B38164-9C0A-6941-865F-A12A15DBE1DA}" type="presParOf" srcId="{E66E2944-6D70-4F6F-8EA6-FDEB4556B4A5}" destId="{D5908603-1B35-46FA-8692-0B1FA5717EA9}" srcOrd="0" destOrd="0" presId="urn:microsoft.com/office/officeart/2005/8/layout/hierarchy4"/>
    <dgm:cxn modelId="{4ED19B1F-39D4-2A42-943F-2A618956F122}" type="presParOf" srcId="{E66E2944-6D70-4F6F-8EA6-FDEB4556B4A5}" destId="{AB47FC3F-058E-4845-86B2-F23E4FB269D5}" srcOrd="1" destOrd="0" presId="urn:microsoft.com/office/officeart/2005/8/layout/hierarchy4"/>
    <dgm:cxn modelId="{2CCEBCBF-10F3-8A47-A665-D41A54834A6E}" type="presParOf" srcId="{E66E2944-6D70-4F6F-8EA6-FDEB4556B4A5}" destId="{9690B611-205F-4291-831D-C75C99793203}" srcOrd="2" destOrd="0" presId="urn:microsoft.com/office/officeart/2005/8/layout/hierarchy4"/>
    <dgm:cxn modelId="{E8BC68BE-A1E0-FE4D-98B4-587BD219426F}" type="presParOf" srcId="{9690B611-205F-4291-831D-C75C99793203}" destId="{9E01FF7F-9C73-49F6-8AF9-BE760963F761}" srcOrd="0" destOrd="0" presId="urn:microsoft.com/office/officeart/2005/8/layout/hierarchy4"/>
    <dgm:cxn modelId="{3B6065E3-3FCE-0B4B-916E-9C1A5E239C58}" type="presParOf" srcId="{9E01FF7F-9C73-49F6-8AF9-BE760963F761}" destId="{1917CC6A-1630-45AC-8551-CB8C20EA68B0}" srcOrd="0" destOrd="0" presId="urn:microsoft.com/office/officeart/2005/8/layout/hierarchy4"/>
    <dgm:cxn modelId="{B6409608-8748-0643-A1AF-459D10E8C455}" type="presParOf" srcId="{9E01FF7F-9C73-49F6-8AF9-BE760963F761}" destId="{EC50B989-2B7A-4AEA-BB4C-99CE77ACD439}" srcOrd="1" destOrd="0" presId="urn:microsoft.com/office/officeart/2005/8/layout/hierarchy4"/>
    <dgm:cxn modelId="{A8BB47DA-9304-C140-9C6F-C25703325381}" type="presParOf" srcId="{AFDE519B-033E-49B5-BA98-8E929C4BAA02}" destId="{B65DFD17-EF3F-4E90-A2D5-CE41B2AD5BDA}" srcOrd="3" destOrd="0" presId="urn:microsoft.com/office/officeart/2005/8/layout/hierarchy4"/>
    <dgm:cxn modelId="{14D47B6F-4AC4-904B-9A36-7AF2EFDAF0E6}" type="presParOf" srcId="{AFDE519B-033E-49B5-BA98-8E929C4BAA02}" destId="{5CDEAEA2-563B-4EEF-B029-2334D153F6FA}" srcOrd="4" destOrd="0" presId="urn:microsoft.com/office/officeart/2005/8/layout/hierarchy4"/>
    <dgm:cxn modelId="{A2704E4D-CC29-7741-9EF9-1911D8B54A54}" type="presParOf" srcId="{5CDEAEA2-563B-4EEF-B029-2334D153F6FA}" destId="{6F7EE218-0321-4398-B2AA-64E26AFD423B}" srcOrd="0" destOrd="0" presId="urn:microsoft.com/office/officeart/2005/8/layout/hierarchy4"/>
    <dgm:cxn modelId="{92608AD0-8D60-8A4F-B7AA-2E1510E7A99A}" type="presParOf" srcId="{5CDEAEA2-563B-4EEF-B029-2334D153F6FA}" destId="{F444435C-853A-4820-84B4-B47932051FFF}" srcOrd="1" destOrd="0" presId="urn:microsoft.com/office/officeart/2005/8/layout/hierarchy4"/>
    <dgm:cxn modelId="{D52A7771-50E4-6846-9DFC-D8C7DFFB179D}" type="presParOf" srcId="{5CDEAEA2-563B-4EEF-B029-2334D153F6FA}" destId="{327A8D1E-2111-48BA-8630-EF67049B210A}" srcOrd="2" destOrd="0" presId="urn:microsoft.com/office/officeart/2005/8/layout/hierarchy4"/>
    <dgm:cxn modelId="{C28FE055-7E8A-3D49-AC12-3104E98C9A42}" type="presParOf" srcId="{327A8D1E-2111-48BA-8630-EF67049B210A}" destId="{1EDDD6C8-C9F6-421D-AA28-F5A5FB456B57}" srcOrd="0" destOrd="0" presId="urn:microsoft.com/office/officeart/2005/8/layout/hierarchy4"/>
    <dgm:cxn modelId="{CF7FCB37-A485-D547-9498-35AB89D5DD47}" type="presParOf" srcId="{1EDDD6C8-C9F6-421D-AA28-F5A5FB456B57}" destId="{648666E6-D1C0-4096-855B-654570DEFE15}" srcOrd="0" destOrd="0" presId="urn:microsoft.com/office/officeart/2005/8/layout/hierarchy4"/>
    <dgm:cxn modelId="{DE1A5785-4A63-4942-926D-0016A23A7415}" type="presParOf" srcId="{1EDDD6C8-C9F6-421D-AA28-F5A5FB456B57}" destId="{8AE3D98D-0766-4742-8D80-EC8899A4622E}" srcOrd="1" destOrd="0" presId="urn:microsoft.com/office/officeart/2005/8/layout/hierarchy4"/>
    <dgm:cxn modelId="{DA8C867F-A6F3-3948-AC43-6D55EE1016E0}" type="presParOf" srcId="{A8CE28A9-5722-4CB1-A192-5578FE464E82}" destId="{FDB0FA2F-E874-4714-96A3-FACE4831C54A}" srcOrd="5" destOrd="0" presId="urn:microsoft.com/office/officeart/2005/8/layout/hierarchy4"/>
    <dgm:cxn modelId="{FB95BCCD-9C7A-2848-BCCA-EEDE8832B8A8}" type="presParOf" srcId="{A8CE28A9-5722-4CB1-A192-5578FE464E82}" destId="{8FE4B412-5E2A-4B83-872B-D3FADF599C48}" srcOrd="6" destOrd="0" presId="urn:microsoft.com/office/officeart/2005/8/layout/hierarchy4"/>
    <dgm:cxn modelId="{FE0E8CA5-93FA-1943-AA8C-86A3710AADB0}" type="presParOf" srcId="{8FE4B412-5E2A-4B83-872B-D3FADF599C48}" destId="{BDDCA4DB-AD30-4E4D-AEC3-70290776ECF9}" srcOrd="0" destOrd="0" presId="urn:microsoft.com/office/officeart/2005/8/layout/hierarchy4"/>
    <dgm:cxn modelId="{73EDF1FF-8727-EC44-A5B9-936940AC46DB}" type="presParOf" srcId="{8FE4B412-5E2A-4B83-872B-D3FADF599C48}" destId="{C963EA31-25DD-43BF-97FD-456A2745B566}" srcOrd="1" destOrd="0" presId="urn:microsoft.com/office/officeart/2005/8/layout/hierarchy4"/>
    <dgm:cxn modelId="{6D7B09BD-1E4A-1F43-A58F-42F6D7269223}" type="presParOf" srcId="{8FE4B412-5E2A-4B83-872B-D3FADF599C48}" destId="{E30C91E4-E63A-4F54-8A72-8618B3E2C442}" srcOrd="2" destOrd="0" presId="urn:microsoft.com/office/officeart/2005/8/layout/hierarchy4"/>
    <dgm:cxn modelId="{97F6FAE1-7620-5943-9399-1D39B70DC6A4}" type="presParOf" srcId="{E30C91E4-E63A-4F54-8A72-8618B3E2C442}" destId="{2661ABEC-50C2-45AC-AC9B-5673A50ECF17}" srcOrd="0" destOrd="0" presId="urn:microsoft.com/office/officeart/2005/8/layout/hierarchy4"/>
    <dgm:cxn modelId="{B9919E46-B877-3D40-8012-ED691A36398C}" type="presParOf" srcId="{2661ABEC-50C2-45AC-AC9B-5673A50ECF17}" destId="{8A10C2DD-967A-4F1E-9874-2BD275FB26B8}" srcOrd="0" destOrd="0" presId="urn:microsoft.com/office/officeart/2005/8/layout/hierarchy4"/>
    <dgm:cxn modelId="{7EA0FDDE-96B6-E245-A514-EA04EDC3CB42}" type="presParOf" srcId="{2661ABEC-50C2-45AC-AC9B-5673A50ECF17}" destId="{5B16C9E0-7C64-41C1-BFBF-E82416E8D38C}" srcOrd="1" destOrd="0" presId="urn:microsoft.com/office/officeart/2005/8/layout/hierarchy4"/>
    <dgm:cxn modelId="{EBD8DE06-1BB2-7943-9378-5393E18AC1A0}" type="presParOf" srcId="{2661ABEC-50C2-45AC-AC9B-5673A50ECF17}" destId="{BE8397A3-6F30-489C-A636-D1DCE848A6D7}" srcOrd="2" destOrd="0" presId="urn:microsoft.com/office/officeart/2005/8/layout/hierarchy4"/>
    <dgm:cxn modelId="{5AC86B88-3E0F-4142-BA9D-68C213A3CC10}" type="presParOf" srcId="{BE8397A3-6F30-489C-A636-D1DCE848A6D7}" destId="{5C8D10CD-F542-4E7E-82CE-F9CD0F48F88C}" srcOrd="0" destOrd="0" presId="urn:microsoft.com/office/officeart/2005/8/layout/hierarchy4"/>
    <dgm:cxn modelId="{E2B2D954-A707-414F-9B83-83108E475662}" type="presParOf" srcId="{5C8D10CD-F542-4E7E-82CE-F9CD0F48F88C}" destId="{54D4B671-FA74-4575-BA43-9C94BBBD8238}" srcOrd="0" destOrd="0" presId="urn:microsoft.com/office/officeart/2005/8/layout/hierarchy4"/>
    <dgm:cxn modelId="{4805C46C-6CAA-F74C-AF3A-37A2D46A06B7}" type="presParOf" srcId="{5C8D10CD-F542-4E7E-82CE-F9CD0F48F88C}" destId="{788AD72A-D085-4656-B5C0-7B7AC1837003}" srcOrd="1" destOrd="0" presId="urn:microsoft.com/office/officeart/2005/8/layout/hierarchy4"/>
    <dgm:cxn modelId="{8246321C-4688-A541-B0F0-9CB591F02F31}" type="presParOf" srcId="{E30C91E4-E63A-4F54-8A72-8618B3E2C442}" destId="{F69D80E9-D8EF-41BE-AA3D-BD91903FC365}" srcOrd="1" destOrd="0" presId="urn:microsoft.com/office/officeart/2005/8/layout/hierarchy4"/>
    <dgm:cxn modelId="{04C979D5-8A95-DD44-9A6F-C74DB1EEA2E3}" type="presParOf" srcId="{E30C91E4-E63A-4F54-8A72-8618B3E2C442}" destId="{19CCD074-D12F-45BD-AC91-001FBB6CED74}" srcOrd="2" destOrd="0" presId="urn:microsoft.com/office/officeart/2005/8/layout/hierarchy4"/>
    <dgm:cxn modelId="{760709CB-93C9-9B43-8E82-030354B0D3F9}" type="presParOf" srcId="{19CCD074-D12F-45BD-AC91-001FBB6CED74}" destId="{52525D2C-BED5-4358-9DE5-354898CFA8F2}" srcOrd="0" destOrd="0" presId="urn:microsoft.com/office/officeart/2005/8/layout/hierarchy4"/>
    <dgm:cxn modelId="{983CE6F0-659A-7846-90AA-2801B00B967B}" type="presParOf" srcId="{19CCD074-D12F-45BD-AC91-001FBB6CED74}" destId="{45A0567A-C4B2-4124-A917-58928721BB27}" srcOrd="1" destOrd="0" presId="urn:microsoft.com/office/officeart/2005/8/layout/hierarchy4"/>
    <dgm:cxn modelId="{28AD460F-1C18-9B4C-8C08-1A3138161596}" type="presParOf" srcId="{19CCD074-D12F-45BD-AC91-001FBB6CED74}" destId="{B103BF56-EE9A-4721-9187-E3BAD3F24A25}" srcOrd="2" destOrd="0" presId="urn:microsoft.com/office/officeart/2005/8/layout/hierarchy4"/>
    <dgm:cxn modelId="{04378C0C-1AD7-AA49-AE3E-841C0E206464}" type="presParOf" srcId="{B103BF56-EE9A-4721-9187-E3BAD3F24A25}" destId="{99569AB4-5F24-46D7-BAFA-41543A7DBD2C}" srcOrd="0" destOrd="0" presId="urn:microsoft.com/office/officeart/2005/8/layout/hierarchy4"/>
    <dgm:cxn modelId="{F9577A54-5008-9243-AA23-599CF058F27E}" type="presParOf" srcId="{99569AB4-5F24-46D7-BAFA-41543A7DBD2C}" destId="{CCBD9E2D-4669-4A1F-A61F-EC9041830017}" srcOrd="0" destOrd="0" presId="urn:microsoft.com/office/officeart/2005/8/layout/hierarchy4"/>
    <dgm:cxn modelId="{968AF4E2-2DD1-514C-996C-E664CCEEBF7B}" type="presParOf" srcId="{99569AB4-5F24-46D7-BAFA-41543A7DBD2C}" destId="{C05F4941-B03F-4AD7-B9DD-E5AF1611A5E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59D2-E90F-4EDC-AC1B-431C2CB0473A}">
      <dsp:nvSpPr>
        <dsp:cNvPr id="0" name=""/>
        <dsp:cNvSpPr/>
      </dsp:nvSpPr>
      <dsp:spPr>
        <a:xfrm>
          <a:off x="192" y="942"/>
          <a:ext cx="8534014" cy="13629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Arial"/>
              <a:cs typeface="Arial"/>
            </a:rPr>
            <a:t>SCIENCE!</a:t>
          </a:r>
          <a:endParaRPr lang="en-US" sz="6100" kern="1200" dirty="0">
            <a:latin typeface="Arial"/>
            <a:cs typeface="Arial"/>
          </a:endParaRPr>
        </a:p>
      </dsp:txBody>
      <dsp:txXfrm>
        <a:off x="40112" y="40862"/>
        <a:ext cx="8454174" cy="1283127"/>
      </dsp:txXfrm>
    </dsp:sp>
    <dsp:sp modelId="{24DC2436-7CF5-483F-92D9-CBDAD08BFE96}">
      <dsp:nvSpPr>
        <dsp:cNvPr id="0" name=""/>
        <dsp:cNvSpPr/>
      </dsp:nvSpPr>
      <dsp:spPr>
        <a:xfrm>
          <a:off x="192"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PS</a:t>
          </a:r>
          <a:endParaRPr lang="en-US" sz="3700" kern="1200" dirty="0">
            <a:latin typeface="Arial"/>
            <a:cs typeface="Arial"/>
          </a:endParaRPr>
        </a:p>
      </dsp:txBody>
      <dsp:txXfrm>
        <a:off x="40112" y="1516311"/>
        <a:ext cx="2503530" cy="1283127"/>
      </dsp:txXfrm>
    </dsp:sp>
    <dsp:sp modelId="{0B5A576F-EA85-46B8-89B5-5780FF690B6F}">
      <dsp:nvSpPr>
        <dsp:cNvPr id="0" name=""/>
        <dsp:cNvSpPr/>
      </dsp:nvSpPr>
      <dsp:spPr>
        <a:xfrm>
          <a:off x="19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PS1</a:t>
          </a:r>
          <a:endParaRPr lang="en-US" sz="1400" kern="1200" dirty="0">
            <a:latin typeface="Arial"/>
            <a:cs typeface="Arial"/>
          </a:endParaRPr>
        </a:p>
      </dsp:txBody>
      <dsp:txXfrm>
        <a:off x="18530" y="2970178"/>
        <a:ext cx="589443" cy="1326291"/>
      </dsp:txXfrm>
    </dsp:sp>
    <dsp:sp modelId="{F9F584D9-F22F-4775-9E82-7EA2D2EAA572}">
      <dsp:nvSpPr>
        <dsp:cNvPr id="0" name=""/>
        <dsp:cNvSpPr/>
      </dsp:nvSpPr>
      <dsp:spPr>
        <a:xfrm>
          <a:off x="19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PS1.A</a:t>
          </a:r>
        </a:p>
        <a:p>
          <a:pPr lvl="0" algn="ctr" defTabSz="488950">
            <a:lnSpc>
              <a:spcPct val="90000"/>
            </a:lnSpc>
            <a:spcBef>
              <a:spcPct val="0"/>
            </a:spcBef>
            <a:spcAft>
              <a:spcPct val="35000"/>
            </a:spcAft>
          </a:pPr>
          <a:r>
            <a:rPr lang="en-US" sz="1100" kern="1200" dirty="0" smtClean="0">
              <a:latin typeface="Arial"/>
              <a:cs typeface="Arial"/>
            </a:rPr>
            <a:t>PS1.B</a:t>
          </a:r>
        </a:p>
        <a:p>
          <a:pPr lvl="0" algn="ctr" defTabSz="488950">
            <a:lnSpc>
              <a:spcPct val="90000"/>
            </a:lnSpc>
            <a:spcBef>
              <a:spcPct val="0"/>
            </a:spcBef>
            <a:spcAft>
              <a:spcPct val="35000"/>
            </a:spcAft>
          </a:pPr>
          <a:r>
            <a:rPr lang="en-US" sz="1100" kern="1200" dirty="0" smtClean="0">
              <a:latin typeface="Arial"/>
              <a:cs typeface="Arial"/>
            </a:rPr>
            <a:t>PS1.C</a:t>
          </a:r>
          <a:endParaRPr lang="en-US" sz="1100" kern="1200" dirty="0">
            <a:latin typeface="Arial"/>
            <a:cs typeface="Arial"/>
          </a:endParaRPr>
        </a:p>
      </dsp:txBody>
      <dsp:txXfrm>
        <a:off x="18530" y="4445627"/>
        <a:ext cx="589443" cy="1326291"/>
      </dsp:txXfrm>
    </dsp:sp>
    <dsp:sp modelId="{16E1E3A6-23D8-4926-9F3D-9162ED074D5F}">
      <dsp:nvSpPr>
        <dsp:cNvPr id="0" name=""/>
        <dsp:cNvSpPr/>
      </dsp:nvSpPr>
      <dsp:spPr>
        <a:xfrm>
          <a:off x="65260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PS2</a:t>
          </a:r>
          <a:endParaRPr lang="en-US" sz="1400" kern="1200" dirty="0">
            <a:latin typeface="Arial"/>
            <a:cs typeface="Arial"/>
          </a:endParaRPr>
        </a:p>
      </dsp:txBody>
      <dsp:txXfrm>
        <a:off x="670947" y="2970178"/>
        <a:ext cx="589443" cy="1326291"/>
      </dsp:txXfrm>
    </dsp:sp>
    <dsp:sp modelId="{855A4183-2E77-4F44-8FCD-B47A52C1E95E}">
      <dsp:nvSpPr>
        <dsp:cNvPr id="0" name=""/>
        <dsp:cNvSpPr/>
      </dsp:nvSpPr>
      <dsp:spPr>
        <a:xfrm>
          <a:off x="65260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PS2.A</a:t>
          </a:r>
        </a:p>
        <a:p>
          <a:pPr lvl="0" algn="ctr" defTabSz="488950">
            <a:lnSpc>
              <a:spcPct val="90000"/>
            </a:lnSpc>
            <a:spcBef>
              <a:spcPct val="0"/>
            </a:spcBef>
            <a:spcAft>
              <a:spcPct val="35000"/>
            </a:spcAft>
          </a:pPr>
          <a:r>
            <a:rPr lang="en-US" sz="1100" kern="1200" dirty="0" smtClean="0">
              <a:latin typeface="Arial"/>
              <a:cs typeface="Arial"/>
            </a:rPr>
            <a:t>PS2.B</a:t>
          </a:r>
        </a:p>
        <a:p>
          <a:pPr lvl="0" algn="ctr" defTabSz="488950">
            <a:lnSpc>
              <a:spcPct val="90000"/>
            </a:lnSpc>
            <a:spcBef>
              <a:spcPct val="0"/>
            </a:spcBef>
            <a:spcAft>
              <a:spcPct val="35000"/>
            </a:spcAft>
          </a:pPr>
          <a:r>
            <a:rPr lang="en-US" sz="1100" kern="1200" dirty="0" smtClean="0">
              <a:latin typeface="Arial"/>
              <a:cs typeface="Arial"/>
            </a:rPr>
            <a:t>PS2.C</a:t>
          </a:r>
          <a:endParaRPr lang="en-US" sz="1100" kern="1200" dirty="0">
            <a:latin typeface="Arial"/>
            <a:cs typeface="Arial"/>
          </a:endParaRPr>
        </a:p>
      </dsp:txBody>
      <dsp:txXfrm>
        <a:off x="670947" y="4445627"/>
        <a:ext cx="589443" cy="1326291"/>
      </dsp:txXfrm>
    </dsp:sp>
    <dsp:sp modelId="{808369BB-B5CE-41DA-AFBD-0556552DA460}">
      <dsp:nvSpPr>
        <dsp:cNvPr id="0" name=""/>
        <dsp:cNvSpPr/>
      </dsp:nvSpPr>
      <dsp:spPr>
        <a:xfrm>
          <a:off x="130502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PS3</a:t>
          </a:r>
          <a:endParaRPr lang="en-US" sz="1400" kern="1200" dirty="0">
            <a:latin typeface="Arial"/>
            <a:cs typeface="Arial"/>
          </a:endParaRPr>
        </a:p>
      </dsp:txBody>
      <dsp:txXfrm>
        <a:off x="1323364" y="2970178"/>
        <a:ext cx="589443" cy="1326291"/>
      </dsp:txXfrm>
    </dsp:sp>
    <dsp:sp modelId="{6E00582B-8DE8-4D63-9B89-7E824AAB88FA}">
      <dsp:nvSpPr>
        <dsp:cNvPr id="0" name=""/>
        <dsp:cNvSpPr/>
      </dsp:nvSpPr>
      <dsp:spPr>
        <a:xfrm>
          <a:off x="130502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PS3.A</a:t>
          </a:r>
        </a:p>
        <a:p>
          <a:pPr lvl="0" algn="ctr" defTabSz="488950">
            <a:lnSpc>
              <a:spcPct val="90000"/>
            </a:lnSpc>
            <a:spcBef>
              <a:spcPct val="0"/>
            </a:spcBef>
            <a:spcAft>
              <a:spcPct val="35000"/>
            </a:spcAft>
          </a:pPr>
          <a:r>
            <a:rPr lang="en-US" sz="1100" kern="1200" dirty="0" smtClean="0">
              <a:latin typeface="Arial"/>
              <a:cs typeface="Arial"/>
            </a:rPr>
            <a:t>PS3.B</a:t>
          </a:r>
        </a:p>
        <a:p>
          <a:pPr lvl="0" algn="ctr" defTabSz="488950">
            <a:lnSpc>
              <a:spcPct val="90000"/>
            </a:lnSpc>
            <a:spcBef>
              <a:spcPct val="0"/>
            </a:spcBef>
            <a:spcAft>
              <a:spcPct val="35000"/>
            </a:spcAft>
          </a:pPr>
          <a:r>
            <a:rPr lang="en-US" sz="1100" kern="1200" dirty="0" smtClean="0">
              <a:latin typeface="Arial"/>
              <a:cs typeface="Arial"/>
            </a:rPr>
            <a:t>PS3.C</a:t>
          </a:r>
        </a:p>
        <a:p>
          <a:pPr lvl="0" algn="ctr" defTabSz="488950">
            <a:lnSpc>
              <a:spcPct val="90000"/>
            </a:lnSpc>
            <a:spcBef>
              <a:spcPct val="0"/>
            </a:spcBef>
            <a:spcAft>
              <a:spcPct val="35000"/>
            </a:spcAft>
          </a:pPr>
          <a:r>
            <a:rPr lang="en-US" sz="1100" kern="1200" dirty="0" smtClean="0">
              <a:latin typeface="Arial"/>
              <a:cs typeface="Arial"/>
            </a:rPr>
            <a:t>PS3.D</a:t>
          </a:r>
          <a:endParaRPr lang="en-US" sz="1100" kern="1200" dirty="0">
            <a:latin typeface="Arial"/>
            <a:cs typeface="Arial"/>
          </a:endParaRPr>
        </a:p>
      </dsp:txBody>
      <dsp:txXfrm>
        <a:off x="1323364" y="4445627"/>
        <a:ext cx="589443" cy="1326291"/>
      </dsp:txXfrm>
    </dsp:sp>
    <dsp:sp modelId="{08AF3B5C-F55A-450D-B110-7DC823DF97F6}">
      <dsp:nvSpPr>
        <dsp:cNvPr id="0" name=""/>
        <dsp:cNvSpPr/>
      </dsp:nvSpPr>
      <dsp:spPr>
        <a:xfrm>
          <a:off x="1957443"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PS4</a:t>
          </a:r>
          <a:endParaRPr lang="en-US" sz="1400" kern="1200" dirty="0">
            <a:latin typeface="Arial"/>
            <a:cs typeface="Arial"/>
          </a:endParaRPr>
        </a:p>
      </dsp:txBody>
      <dsp:txXfrm>
        <a:off x="1975781" y="2970178"/>
        <a:ext cx="589443" cy="1326291"/>
      </dsp:txXfrm>
    </dsp:sp>
    <dsp:sp modelId="{B2C2F0E4-8DB6-4F24-9557-A38F6A4F277E}">
      <dsp:nvSpPr>
        <dsp:cNvPr id="0" name=""/>
        <dsp:cNvSpPr/>
      </dsp:nvSpPr>
      <dsp:spPr>
        <a:xfrm>
          <a:off x="1957443"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PS4.A</a:t>
          </a:r>
        </a:p>
        <a:p>
          <a:pPr lvl="0" algn="ctr" defTabSz="488950">
            <a:lnSpc>
              <a:spcPct val="90000"/>
            </a:lnSpc>
            <a:spcBef>
              <a:spcPct val="0"/>
            </a:spcBef>
            <a:spcAft>
              <a:spcPct val="35000"/>
            </a:spcAft>
          </a:pPr>
          <a:r>
            <a:rPr lang="en-US" sz="1100" kern="1200" dirty="0" smtClean="0">
              <a:latin typeface="Arial"/>
              <a:cs typeface="Arial"/>
            </a:rPr>
            <a:t>PS4.B</a:t>
          </a:r>
        </a:p>
        <a:p>
          <a:pPr lvl="0" algn="ctr" defTabSz="488950">
            <a:lnSpc>
              <a:spcPct val="90000"/>
            </a:lnSpc>
            <a:spcBef>
              <a:spcPct val="0"/>
            </a:spcBef>
            <a:spcAft>
              <a:spcPct val="35000"/>
            </a:spcAft>
          </a:pPr>
          <a:r>
            <a:rPr lang="en-US" sz="1100" kern="1200" dirty="0" smtClean="0">
              <a:latin typeface="Arial"/>
              <a:cs typeface="Arial"/>
            </a:rPr>
            <a:t>PS4.C</a:t>
          </a:r>
          <a:endParaRPr lang="en-US" sz="1100" kern="1200" dirty="0">
            <a:latin typeface="Arial"/>
            <a:cs typeface="Arial"/>
          </a:endParaRPr>
        </a:p>
      </dsp:txBody>
      <dsp:txXfrm>
        <a:off x="1975781" y="4445627"/>
        <a:ext cx="589443" cy="1326291"/>
      </dsp:txXfrm>
    </dsp:sp>
    <dsp:sp modelId="{0DCA7ED2-DA68-49E2-B69E-213CC8E8D926}">
      <dsp:nvSpPr>
        <dsp:cNvPr id="0" name=""/>
        <dsp:cNvSpPr/>
      </dsp:nvSpPr>
      <dsp:spPr>
        <a:xfrm>
          <a:off x="2636157"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LS</a:t>
          </a:r>
          <a:endParaRPr lang="en-US" sz="3700" kern="1200" dirty="0">
            <a:latin typeface="Arial"/>
            <a:cs typeface="Arial"/>
          </a:endParaRPr>
        </a:p>
      </dsp:txBody>
      <dsp:txXfrm>
        <a:off x="2676077" y="1516311"/>
        <a:ext cx="2503530" cy="1283127"/>
      </dsp:txXfrm>
    </dsp:sp>
    <dsp:sp modelId="{FDB864E3-4B54-4EDD-AA1D-0AEF5A05C9FB}">
      <dsp:nvSpPr>
        <dsp:cNvPr id="0" name=""/>
        <dsp:cNvSpPr/>
      </dsp:nvSpPr>
      <dsp:spPr>
        <a:xfrm>
          <a:off x="263615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LS1</a:t>
          </a:r>
          <a:endParaRPr lang="en-US" sz="1400" kern="1200" dirty="0">
            <a:latin typeface="Arial"/>
            <a:cs typeface="Arial"/>
          </a:endParaRPr>
        </a:p>
      </dsp:txBody>
      <dsp:txXfrm>
        <a:off x="2654495" y="2970178"/>
        <a:ext cx="589443" cy="1326291"/>
      </dsp:txXfrm>
    </dsp:sp>
    <dsp:sp modelId="{13C66842-E9BE-41BB-ABAB-CFF7393CF416}">
      <dsp:nvSpPr>
        <dsp:cNvPr id="0" name=""/>
        <dsp:cNvSpPr/>
      </dsp:nvSpPr>
      <dsp:spPr>
        <a:xfrm>
          <a:off x="263615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LS1.A</a:t>
          </a:r>
        </a:p>
        <a:p>
          <a:pPr lvl="0" algn="ctr" defTabSz="488950">
            <a:lnSpc>
              <a:spcPct val="90000"/>
            </a:lnSpc>
            <a:spcBef>
              <a:spcPct val="0"/>
            </a:spcBef>
            <a:spcAft>
              <a:spcPct val="35000"/>
            </a:spcAft>
          </a:pPr>
          <a:r>
            <a:rPr lang="en-US" sz="1100" kern="1200" dirty="0" smtClean="0">
              <a:latin typeface="Arial"/>
              <a:cs typeface="Arial"/>
            </a:rPr>
            <a:t>LS1.B</a:t>
          </a:r>
        </a:p>
        <a:p>
          <a:pPr lvl="0" algn="ctr" defTabSz="488950">
            <a:lnSpc>
              <a:spcPct val="90000"/>
            </a:lnSpc>
            <a:spcBef>
              <a:spcPct val="0"/>
            </a:spcBef>
            <a:spcAft>
              <a:spcPct val="35000"/>
            </a:spcAft>
          </a:pPr>
          <a:r>
            <a:rPr lang="en-US" sz="1100" kern="1200" dirty="0" smtClean="0">
              <a:latin typeface="Arial"/>
              <a:cs typeface="Arial"/>
            </a:rPr>
            <a:t>LS1.C</a:t>
          </a:r>
        </a:p>
        <a:p>
          <a:pPr lvl="0" algn="ctr" defTabSz="488950">
            <a:lnSpc>
              <a:spcPct val="90000"/>
            </a:lnSpc>
            <a:spcBef>
              <a:spcPct val="0"/>
            </a:spcBef>
            <a:spcAft>
              <a:spcPct val="35000"/>
            </a:spcAft>
          </a:pPr>
          <a:r>
            <a:rPr lang="en-US" sz="1100" kern="1200" dirty="0" smtClean="0">
              <a:latin typeface="Arial"/>
              <a:cs typeface="Arial"/>
            </a:rPr>
            <a:t>LS1.D</a:t>
          </a:r>
          <a:endParaRPr lang="en-US" sz="1100" kern="1200" dirty="0">
            <a:latin typeface="Arial"/>
            <a:cs typeface="Arial"/>
          </a:endParaRPr>
        </a:p>
      </dsp:txBody>
      <dsp:txXfrm>
        <a:off x="2654495" y="4445627"/>
        <a:ext cx="589443" cy="1326291"/>
      </dsp:txXfrm>
    </dsp:sp>
    <dsp:sp modelId="{B54BD45C-19DE-43DD-BF13-9D64F3836FB8}">
      <dsp:nvSpPr>
        <dsp:cNvPr id="0" name=""/>
        <dsp:cNvSpPr/>
      </dsp:nvSpPr>
      <dsp:spPr>
        <a:xfrm>
          <a:off x="3288574"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LS2</a:t>
          </a:r>
          <a:endParaRPr lang="en-US" sz="1400" kern="1200" dirty="0">
            <a:latin typeface="Arial"/>
            <a:cs typeface="Arial"/>
          </a:endParaRPr>
        </a:p>
      </dsp:txBody>
      <dsp:txXfrm>
        <a:off x="3306912" y="2970178"/>
        <a:ext cx="589443" cy="1326291"/>
      </dsp:txXfrm>
    </dsp:sp>
    <dsp:sp modelId="{4F6A8E85-B655-4D59-8BAD-8F6A1EC2618F}">
      <dsp:nvSpPr>
        <dsp:cNvPr id="0" name=""/>
        <dsp:cNvSpPr/>
      </dsp:nvSpPr>
      <dsp:spPr>
        <a:xfrm>
          <a:off x="3288574"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LS2.A</a:t>
          </a:r>
        </a:p>
        <a:p>
          <a:pPr lvl="0" algn="ctr" defTabSz="488950">
            <a:lnSpc>
              <a:spcPct val="90000"/>
            </a:lnSpc>
            <a:spcBef>
              <a:spcPct val="0"/>
            </a:spcBef>
            <a:spcAft>
              <a:spcPct val="35000"/>
            </a:spcAft>
          </a:pPr>
          <a:r>
            <a:rPr lang="en-US" sz="1100" kern="1200" dirty="0" smtClean="0">
              <a:latin typeface="Arial"/>
              <a:cs typeface="Arial"/>
            </a:rPr>
            <a:t>LS2.B</a:t>
          </a:r>
        </a:p>
        <a:p>
          <a:pPr lvl="0" algn="ctr" defTabSz="488950">
            <a:lnSpc>
              <a:spcPct val="90000"/>
            </a:lnSpc>
            <a:spcBef>
              <a:spcPct val="0"/>
            </a:spcBef>
            <a:spcAft>
              <a:spcPct val="35000"/>
            </a:spcAft>
          </a:pPr>
          <a:r>
            <a:rPr lang="en-US" sz="1100" kern="1200" dirty="0" smtClean="0">
              <a:latin typeface="Arial"/>
              <a:cs typeface="Arial"/>
            </a:rPr>
            <a:t>LS2.C</a:t>
          </a:r>
        </a:p>
        <a:p>
          <a:pPr lvl="0" algn="ctr" defTabSz="488950">
            <a:lnSpc>
              <a:spcPct val="90000"/>
            </a:lnSpc>
            <a:spcBef>
              <a:spcPct val="0"/>
            </a:spcBef>
            <a:spcAft>
              <a:spcPct val="35000"/>
            </a:spcAft>
          </a:pPr>
          <a:r>
            <a:rPr lang="en-US" sz="1100" kern="1200" dirty="0" smtClean="0">
              <a:latin typeface="Arial"/>
              <a:cs typeface="Arial"/>
            </a:rPr>
            <a:t>LS2.D</a:t>
          </a:r>
          <a:endParaRPr lang="en-US" sz="1100" kern="1200" dirty="0">
            <a:latin typeface="Arial"/>
            <a:cs typeface="Arial"/>
          </a:endParaRPr>
        </a:p>
      </dsp:txBody>
      <dsp:txXfrm>
        <a:off x="3306912" y="4445627"/>
        <a:ext cx="589443" cy="1326291"/>
      </dsp:txXfrm>
    </dsp:sp>
    <dsp:sp modelId="{3FE4F01F-3325-406A-8611-2C4D82358A4C}">
      <dsp:nvSpPr>
        <dsp:cNvPr id="0" name=""/>
        <dsp:cNvSpPr/>
      </dsp:nvSpPr>
      <dsp:spPr>
        <a:xfrm>
          <a:off x="3940991"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LS3</a:t>
          </a:r>
          <a:endParaRPr lang="en-US" sz="1400" kern="1200" dirty="0">
            <a:latin typeface="Arial"/>
            <a:cs typeface="Arial"/>
          </a:endParaRPr>
        </a:p>
      </dsp:txBody>
      <dsp:txXfrm>
        <a:off x="3959329" y="2970178"/>
        <a:ext cx="589443" cy="1326291"/>
      </dsp:txXfrm>
    </dsp:sp>
    <dsp:sp modelId="{81801AD2-4146-406F-8F23-B95D8AA83F9C}">
      <dsp:nvSpPr>
        <dsp:cNvPr id="0" name=""/>
        <dsp:cNvSpPr/>
      </dsp:nvSpPr>
      <dsp:spPr>
        <a:xfrm>
          <a:off x="3940991"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LS3.A</a:t>
          </a:r>
        </a:p>
        <a:p>
          <a:pPr lvl="0" algn="ctr" defTabSz="488950">
            <a:lnSpc>
              <a:spcPct val="90000"/>
            </a:lnSpc>
            <a:spcBef>
              <a:spcPct val="0"/>
            </a:spcBef>
            <a:spcAft>
              <a:spcPct val="35000"/>
            </a:spcAft>
          </a:pPr>
          <a:r>
            <a:rPr lang="en-US" sz="1100" kern="1200" dirty="0" smtClean="0">
              <a:latin typeface="Arial"/>
              <a:cs typeface="Arial"/>
            </a:rPr>
            <a:t>LS3.B</a:t>
          </a:r>
          <a:endParaRPr lang="en-US" sz="1100" kern="1200" dirty="0">
            <a:latin typeface="Arial"/>
            <a:cs typeface="Arial"/>
          </a:endParaRPr>
        </a:p>
      </dsp:txBody>
      <dsp:txXfrm>
        <a:off x="3959329" y="4445627"/>
        <a:ext cx="589443" cy="1326291"/>
      </dsp:txXfrm>
    </dsp:sp>
    <dsp:sp modelId="{73C187C3-CDE5-49D7-A7BB-CC2566C17396}">
      <dsp:nvSpPr>
        <dsp:cNvPr id="0" name=""/>
        <dsp:cNvSpPr/>
      </dsp:nvSpPr>
      <dsp:spPr>
        <a:xfrm>
          <a:off x="4593408"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LS4</a:t>
          </a:r>
          <a:endParaRPr lang="en-US" sz="1400" kern="1200" dirty="0">
            <a:latin typeface="Arial"/>
            <a:cs typeface="Arial"/>
          </a:endParaRPr>
        </a:p>
      </dsp:txBody>
      <dsp:txXfrm>
        <a:off x="4611746" y="2970178"/>
        <a:ext cx="589443" cy="1326291"/>
      </dsp:txXfrm>
    </dsp:sp>
    <dsp:sp modelId="{BD736D8F-68E4-4AF4-A3E7-47C1AC5FEEB4}">
      <dsp:nvSpPr>
        <dsp:cNvPr id="0" name=""/>
        <dsp:cNvSpPr/>
      </dsp:nvSpPr>
      <dsp:spPr>
        <a:xfrm>
          <a:off x="4593408"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LS4.A</a:t>
          </a:r>
        </a:p>
        <a:p>
          <a:pPr lvl="0" algn="ctr" defTabSz="488950">
            <a:lnSpc>
              <a:spcPct val="90000"/>
            </a:lnSpc>
            <a:spcBef>
              <a:spcPct val="0"/>
            </a:spcBef>
            <a:spcAft>
              <a:spcPct val="35000"/>
            </a:spcAft>
          </a:pPr>
          <a:r>
            <a:rPr lang="en-US" sz="1100" kern="1200" dirty="0" smtClean="0">
              <a:latin typeface="Arial"/>
              <a:cs typeface="Arial"/>
            </a:rPr>
            <a:t>LS4.B</a:t>
          </a:r>
        </a:p>
        <a:p>
          <a:pPr lvl="0" algn="ctr" defTabSz="488950">
            <a:lnSpc>
              <a:spcPct val="90000"/>
            </a:lnSpc>
            <a:spcBef>
              <a:spcPct val="0"/>
            </a:spcBef>
            <a:spcAft>
              <a:spcPct val="35000"/>
            </a:spcAft>
          </a:pPr>
          <a:r>
            <a:rPr lang="en-US" sz="1100" kern="1200" dirty="0" smtClean="0">
              <a:latin typeface="Arial"/>
              <a:cs typeface="Arial"/>
            </a:rPr>
            <a:t>LS4.C</a:t>
          </a:r>
        </a:p>
        <a:p>
          <a:pPr lvl="0" algn="ctr" defTabSz="488950">
            <a:lnSpc>
              <a:spcPct val="90000"/>
            </a:lnSpc>
            <a:spcBef>
              <a:spcPct val="0"/>
            </a:spcBef>
            <a:spcAft>
              <a:spcPct val="35000"/>
            </a:spcAft>
          </a:pPr>
          <a:r>
            <a:rPr lang="en-US" sz="1100" kern="1200" dirty="0" smtClean="0">
              <a:latin typeface="Arial"/>
              <a:cs typeface="Arial"/>
            </a:rPr>
            <a:t>LS4.D</a:t>
          </a:r>
          <a:endParaRPr lang="en-US" sz="1100" kern="1200" dirty="0">
            <a:latin typeface="Arial"/>
            <a:cs typeface="Arial"/>
          </a:endParaRPr>
        </a:p>
      </dsp:txBody>
      <dsp:txXfrm>
        <a:off x="4611746" y="4445627"/>
        <a:ext cx="589443" cy="1326291"/>
      </dsp:txXfrm>
    </dsp:sp>
    <dsp:sp modelId="{D9B00287-E7B8-485E-96ED-99AF802161AF}">
      <dsp:nvSpPr>
        <dsp:cNvPr id="0" name=""/>
        <dsp:cNvSpPr/>
      </dsp:nvSpPr>
      <dsp:spPr>
        <a:xfrm>
          <a:off x="5272122" y="1476391"/>
          <a:ext cx="1930953"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ESS</a:t>
          </a:r>
          <a:endParaRPr lang="en-US" sz="3700" kern="1200" dirty="0">
            <a:latin typeface="Arial"/>
            <a:cs typeface="Arial"/>
          </a:endParaRPr>
        </a:p>
      </dsp:txBody>
      <dsp:txXfrm>
        <a:off x="5312042" y="1516311"/>
        <a:ext cx="1851113" cy="1283127"/>
      </dsp:txXfrm>
    </dsp:sp>
    <dsp:sp modelId="{312BEB39-43A3-400E-A924-1474CB2DF623}">
      <dsp:nvSpPr>
        <dsp:cNvPr id="0" name=""/>
        <dsp:cNvSpPr/>
      </dsp:nvSpPr>
      <dsp:spPr>
        <a:xfrm>
          <a:off x="527212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ESS1</a:t>
          </a:r>
          <a:endParaRPr lang="en-US" sz="1400" kern="1200" dirty="0">
            <a:latin typeface="Arial"/>
            <a:cs typeface="Arial"/>
          </a:endParaRPr>
        </a:p>
      </dsp:txBody>
      <dsp:txXfrm>
        <a:off x="5290460" y="2970178"/>
        <a:ext cx="589443" cy="1326291"/>
      </dsp:txXfrm>
    </dsp:sp>
    <dsp:sp modelId="{72EE4021-756E-47AA-A366-9EBCA0EB455E}">
      <dsp:nvSpPr>
        <dsp:cNvPr id="0" name=""/>
        <dsp:cNvSpPr/>
      </dsp:nvSpPr>
      <dsp:spPr>
        <a:xfrm>
          <a:off x="527212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ESS1.A</a:t>
          </a:r>
        </a:p>
        <a:p>
          <a:pPr lvl="0" algn="ctr" defTabSz="488950">
            <a:lnSpc>
              <a:spcPct val="90000"/>
            </a:lnSpc>
            <a:spcBef>
              <a:spcPct val="0"/>
            </a:spcBef>
            <a:spcAft>
              <a:spcPct val="35000"/>
            </a:spcAft>
          </a:pPr>
          <a:r>
            <a:rPr lang="en-US" sz="1100" kern="1200" dirty="0" smtClean="0">
              <a:latin typeface="Arial"/>
              <a:cs typeface="Arial"/>
            </a:rPr>
            <a:t>ESS1.B</a:t>
          </a:r>
        </a:p>
        <a:p>
          <a:pPr lvl="0" algn="ctr" defTabSz="488950">
            <a:lnSpc>
              <a:spcPct val="90000"/>
            </a:lnSpc>
            <a:spcBef>
              <a:spcPct val="0"/>
            </a:spcBef>
            <a:spcAft>
              <a:spcPct val="35000"/>
            </a:spcAft>
          </a:pPr>
          <a:r>
            <a:rPr lang="en-US" sz="1100" kern="1200" dirty="0" smtClean="0">
              <a:latin typeface="Arial"/>
              <a:cs typeface="Arial"/>
            </a:rPr>
            <a:t>ESS1.C</a:t>
          </a:r>
          <a:endParaRPr lang="en-US" sz="1100" kern="1200" dirty="0">
            <a:latin typeface="Arial"/>
            <a:cs typeface="Arial"/>
          </a:endParaRPr>
        </a:p>
      </dsp:txBody>
      <dsp:txXfrm>
        <a:off x="5290460" y="4445627"/>
        <a:ext cx="589443" cy="1326291"/>
      </dsp:txXfrm>
    </dsp:sp>
    <dsp:sp modelId="{D5908603-1B35-46FA-8692-0B1FA5717EA9}">
      <dsp:nvSpPr>
        <dsp:cNvPr id="0" name=""/>
        <dsp:cNvSpPr/>
      </dsp:nvSpPr>
      <dsp:spPr>
        <a:xfrm>
          <a:off x="592453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ESS2</a:t>
          </a:r>
          <a:endParaRPr lang="en-US" sz="1400" kern="1200" dirty="0">
            <a:latin typeface="Arial"/>
            <a:cs typeface="Arial"/>
          </a:endParaRPr>
        </a:p>
      </dsp:txBody>
      <dsp:txXfrm>
        <a:off x="5942877" y="2970178"/>
        <a:ext cx="589443" cy="1326291"/>
      </dsp:txXfrm>
    </dsp:sp>
    <dsp:sp modelId="{1917CC6A-1630-45AC-8551-CB8C20EA68B0}">
      <dsp:nvSpPr>
        <dsp:cNvPr id="0" name=""/>
        <dsp:cNvSpPr/>
      </dsp:nvSpPr>
      <dsp:spPr>
        <a:xfrm>
          <a:off x="592453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ESS2.A</a:t>
          </a:r>
        </a:p>
        <a:p>
          <a:pPr lvl="0" algn="ctr" defTabSz="488950">
            <a:lnSpc>
              <a:spcPct val="90000"/>
            </a:lnSpc>
            <a:spcBef>
              <a:spcPct val="0"/>
            </a:spcBef>
            <a:spcAft>
              <a:spcPct val="35000"/>
            </a:spcAft>
          </a:pPr>
          <a:r>
            <a:rPr lang="en-US" sz="1100" kern="1200" dirty="0" smtClean="0">
              <a:latin typeface="Arial"/>
              <a:cs typeface="Arial"/>
            </a:rPr>
            <a:t>ESS2.B</a:t>
          </a:r>
        </a:p>
        <a:p>
          <a:pPr lvl="0" algn="ctr" defTabSz="488950">
            <a:lnSpc>
              <a:spcPct val="90000"/>
            </a:lnSpc>
            <a:spcBef>
              <a:spcPct val="0"/>
            </a:spcBef>
            <a:spcAft>
              <a:spcPct val="35000"/>
            </a:spcAft>
          </a:pPr>
          <a:r>
            <a:rPr lang="en-US" sz="1100" kern="1200" dirty="0" smtClean="0">
              <a:latin typeface="Arial"/>
              <a:cs typeface="Arial"/>
            </a:rPr>
            <a:t>ESS2.C</a:t>
          </a:r>
        </a:p>
        <a:p>
          <a:pPr lvl="0" algn="ctr" defTabSz="488950">
            <a:lnSpc>
              <a:spcPct val="90000"/>
            </a:lnSpc>
            <a:spcBef>
              <a:spcPct val="0"/>
            </a:spcBef>
            <a:spcAft>
              <a:spcPct val="35000"/>
            </a:spcAft>
          </a:pPr>
          <a:r>
            <a:rPr lang="en-US" sz="1100" kern="1200" dirty="0" smtClean="0">
              <a:latin typeface="Arial"/>
              <a:cs typeface="Arial"/>
            </a:rPr>
            <a:t>ESS2.D</a:t>
          </a:r>
        </a:p>
        <a:p>
          <a:pPr lvl="0" algn="ctr" defTabSz="488950">
            <a:lnSpc>
              <a:spcPct val="90000"/>
            </a:lnSpc>
            <a:spcBef>
              <a:spcPct val="0"/>
            </a:spcBef>
            <a:spcAft>
              <a:spcPct val="35000"/>
            </a:spcAft>
          </a:pPr>
          <a:r>
            <a:rPr lang="en-US" sz="1100" kern="1200" dirty="0" smtClean="0">
              <a:latin typeface="Arial"/>
              <a:cs typeface="Arial"/>
            </a:rPr>
            <a:t>ESS2.E</a:t>
          </a:r>
          <a:endParaRPr lang="en-US" sz="1100" kern="1200" dirty="0">
            <a:latin typeface="Arial"/>
            <a:cs typeface="Arial"/>
          </a:endParaRPr>
        </a:p>
      </dsp:txBody>
      <dsp:txXfrm>
        <a:off x="5942877" y="4445627"/>
        <a:ext cx="589443" cy="1326291"/>
      </dsp:txXfrm>
    </dsp:sp>
    <dsp:sp modelId="{6F7EE218-0321-4398-B2AA-64E26AFD423B}">
      <dsp:nvSpPr>
        <dsp:cNvPr id="0" name=""/>
        <dsp:cNvSpPr/>
      </dsp:nvSpPr>
      <dsp:spPr>
        <a:xfrm>
          <a:off x="657695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ESS3</a:t>
          </a:r>
          <a:endParaRPr lang="en-US" sz="1400" kern="1200" dirty="0">
            <a:latin typeface="Arial"/>
            <a:cs typeface="Arial"/>
          </a:endParaRPr>
        </a:p>
      </dsp:txBody>
      <dsp:txXfrm>
        <a:off x="6595294" y="2970178"/>
        <a:ext cx="589443" cy="1326291"/>
      </dsp:txXfrm>
    </dsp:sp>
    <dsp:sp modelId="{648666E6-D1C0-4096-855B-654570DEFE15}">
      <dsp:nvSpPr>
        <dsp:cNvPr id="0" name=""/>
        <dsp:cNvSpPr/>
      </dsp:nvSpPr>
      <dsp:spPr>
        <a:xfrm>
          <a:off x="657695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ESS3.A</a:t>
          </a:r>
        </a:p>
        <a:p>
          <a:pPr lvl="0" algn="ctr" defTabSz="488950">
            <a:lnSpc>
              <a:spcPct val="90000"/>
            </a:lnSpc>
            <a:spcBef>
              <a:spcPct val="0"/>
            </a:spcBef>
            <a:spcAft>
              <a:spcPct val="35000"/>
            </a:spcAft>
          </a:pPr>
          <a:r>
            <a:rPr lang="en-US" sz="1100" kern="1200" dirty="0" smtClean="0">
              <a:latin typeface="Arial"/>
              <a:cs typeface="Arial"/>
            </a:rPr>
            <a:t>ESS3.B</a:t>
          </a:r>
        </a:p>
        <a:p>
          <a:pPr lvl="0" algn="ctr" defTabSz="488950">
            <a:lnSpc>
              <a:spcPct val="90000"/>
            </a:lnSpc>
            <a:spcBef>
              <a:spcPct val="0"/>
            </a:spcBef>
            <a:spcAft>
              <a:spcPct val="35000"/>
            </a:spcAft>
          </a:pPr>
          <a:r>
            <a:rPr lang="en-US" sz="1100" kern="1200" dirty="0" smtClean="0">
              <a:latin typeface="Arial"/>
              <a:cs typeface="Arial"/>
            </a:rPr>
            <a:t>ESS3.C</a:t>
          </a:r>
        </a:p>
        <a:p>
          <a:pPr lvl="0" algn="ctr" defTabSz="488950">
            <a:lnSpc>
              <a:spcPct val="90000"/>
            </a:lnSpc>
            <a:spcBef>
              <a:spcPct val="0"/>
            </a:spcBef>
            <a:spcAft>
              <a:spcPct val="35000"/>
            </a:spcAft>
          </a:pPr>
          <a:r>
            <a:rPr lang="en-US" sz="1100" kern="1200" dirty="0" smtClean="0">
              <a:latin typeface="Arial"/>
              <a:cs typeface="Arial"/>
            </a:rPr>
            <a:t>ESS3.D</a:t>
          </a:r>
          <a:endParaRPr lang="en-US" sz="1100" kern="1200" dirty="0">
            <a:latin typeface="Arial"/>
            <a:cs typeface="Arial"/>
          </a:endParaRPr>
        </a:p>
      </dsp:txBody>
      <dsp:txXfrm>
        <a:off x="6595294" y="4445627"/>
        <a:ext cx="589443" cy="1326291"/>
      </dsp:txXfrm>
    </dsp:sp>
    <dsp:sp modelId="{BDDCA4DB-AD30-4E4D-AEC3-70290776ECF9}">
      <dsp:nvSpPr>
        <dsp:cNvPr id="0" name=""/>
        <dsp:cNvSpPr/>
      </dsp:nvSpPr>
      <dsp:spPr>
        <a:xfrm>
          <a:off x="7255670" y="1476391"/>
          <a:ext cx="1278536"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ETS</a:t>
          </a:r>
          <a:endParaRPr lang="en-US" sz="3700" kern="1200" dirty="0">
            <a:latin typeface="Arial"/>
            <a:cs typeface="Arial"/>
          </a:endParaRPr>
        </a:p>
      </dsp:txBody>
      <dsp:txXfrm>
        <a:off x="7293117" y="1513838"/>
        <a:ext cx="1203642" cy="1288073"/>
      </dsp:txXfrm>
    </dsp:sp>
    <dsp:sp modelId="{8A10C2DD-967A-4F1E-9874-2BD275FB26B8}">
      <dsp:nvSpPr>
        <dsp:cNvPr id="0" name=""/>
        <dsp:cNvSpPr/>
      </dsp:nvSpPr>
      <dsp:spPr>
        <a:xfrm>
          <a:off x="7255670"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ETS1</a:t>
          </a:r>
          <a:endParaRPr lang="en-US" sz="1400" kern="1200" dirty="0">
            <a:latin typeface="Arial"/>
            <a:cs typeface="Arial"/>
          </a:endParaRPr>
        </a:p>
      </dsp:txBody>
      <dsp:txXfrm>
        <a:off x="7274008" y="2970178"/>
        <a:ext cx="589443" cy="1326291"/>
      </dsp:txXfrm>
    </dsp:sp>
    <dsp:sp modelId="{54D4B671-FA74-4575-BA43-9C94BBBD8238}">
      <dsp:nvSpPr>
        <dsp:cNvPr id="0" name=""/>
        <dsp:cNvSpPr/>
      </dsp:nvSpPr>
      <dsp:spPr>
        <a:xfrm>
          <a:off x="7255670"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ETS1.A</a:t>
          </a:r>
        </a:p>
        <a:p>
          <a:pPr lvl="0" algn="ctr" defTabSz="488950">
            <a:lnSpc>
              <a:spcPct val="90000"/>
            </a:lnSpc>
            <a:spcBef>
              <a:spcPct val="0"/>
            </a:spcBef>
            <a:spcAft>
              <a:spcPct val="35000"/>
            </a:spcAft>
          </a:pPr>
          <a:r>
            <a:rPr lang="en-US" sz="1100" kern="1200" dirty="0" smtClean="0">
              <a:latin typeface="Arial"/>
              <a:cs typeface="Arial"/>
            </a:rPr>
            <a:t>ETS1.B</a:t>
          </a:r>
        </a:p>
        <a:p>
          <a:pPr lvl="0" algn="ctr" defTabSz="488950">
            <a:lnSpc>
              <a:spcPct val="90000"/>
            </a:lnSpc>
            <a:spcBef>
              <a:spcPct val="0"/>
            </a:spcBef>
            <a:spcAft>
              <a:spcPct val="35000"/>
            </a:spcAft>
          </a:pPr>
          <a:r>
            <a:rPr lang="en-US" sz="1100" kern="1200" dirty="0" smtClean="0">
              <a:latin typeface="Arial"/>
              <a:cs typeface="Arial"/>
            </a:rPr>
            <a:t>ETS1.C</a:t>
          </a:r>
          <a:endParaRPr lang="en-US" sz="1100" kern="1200" dirty="0">
            <a:latin typeface="Arial"/>
            <a:cs typeface="Arial"/>
          </a:endParaRPr>
        </a:p>
      </dsp:txBody>
      <dsp:txXfrm>
        <a:off x="7274008" y="4445627"/>
        <a:ext cx="589443" cy="1326291"/>
      </dsp:txXfrm>
    </dsp:sp>
    <dsp:sp modelId="{52525D2C-BED5-4358-9DE5-354898CFA8F2}">
      <dsp:nvSpPr>
        <dsp:cNvPr id="0" name=""/>
        <dsp:cNvSpPr/>
      </dsp:nvSpPr>
      <dsp:spPr>
        <a:xfrm>
          <a:off x="790808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ETS2</a:t>
          </a:r>
          <a:endParaRPr lang="en-US" sz="1400" kern="1200" dirty="0">
            <a:latin typeface="Arial"/>
            <a:cs typeface="Arial"/>
          </a:endParaRPr>
        </a:p>
      </dsp:txBody>
      <dsp:txXfrm>
        <a:off x="7926425" y="2970178"/>
        <a:ext cx="589443" cy="1326291"/>
      </dsp:txXfrm>
    </dsp:sp>
    <dsp:sp modelId="{CCBD9E2D-4669-4A1F-A61F-EC9041830017}">
      <dsp:nvSpPr>
        <dsp:cNvPr id="0" name=""/>
        <dsp:cNvSpPr/>
      </dsp:nvSpPr>
      <dsp:spPr>
        <a:xfrm>
          <a:off x="790808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ETS2.A</a:t>
          </a:r>
        </a:p>
        <a:p>
          <a:pPr lvl="0" algn="ctr" defTabSz="488950">
            <a:lnSpc>
              <a:spcPct val="90000"/>
            </a:lnSpc>
            <a:spcBef>
              <a:spcPct val="0"/>
            </a:spcBef>
            <a:spcAft>
              <a:spcPct val="35000"/>
            </a:spcAft>
          </a:pPr>
          <a:r>
            <a:rPr lang="en-US" sz="1100" kern="1200" dirty="0" smtClean="0">
              <a:latin typeface="Arial"/>
              <a:cs typeface="Arial"/>
            </a:rPr>
            <a:t>ETS2.B</a:t>
          </a:r>
          <a:endParaRPr lang="en-US" sz="1100" kern="1200" dirty="0">
            <a:latin typeface="Arial"/>
            <a:cs typeface="Arial"/>
          </a:endParaRPr>
        </a:p>
      </dsp:txBody>
      <dsp:txXfrm>
        <a:off x="7926425" y="4445627"/>
        <a:ext cx="589443" cy="1326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59D2-E90F-4EDC-AC1B-431C2CB0473A}">
      <dsp:nvSpPr>
        <dsp:cNvPr id="0" name=""/>
        <dsp:cNvSpPr/>
      </dsp:nvSpPr>
      <dsp:spPr>
        <a:xfrm>
          <a:off x="192" y="942"/>
          <a:ext cx="8534014" cy="13629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Arial"/>
              <a:cs typeface="Arial"/>
            </a:rPr>
            <a:t>SCIENCE!</a:t>
          </a:r>
          <a:endParaRPr lang="en-US" sz="6100" kern="1200" dirty="0">
            <a:latin typeface="Arial"/>
            <a:cs typeface="Arial"/>
          </a:endParaRPr>
        </a:p>
      </dsp:txBody>
      <dsp:txXfrm>
        <a:off x="40112" y="40862"/>
        <a:ext cx="8454174" cy="1283127"/>
      </dsp:txXfrm>
    </dsp:sp>
    <dsp:sp modelId="{24DC2436-7CF5-483F-92D9-CBDAD08BFE96}">
      <dsp:nvSpPr>
        <dsp:cNvPr id="0" name=""/>
        <dsp:cNvSpPr/>
      </dsp:nvSpPr>
      <dsp:spPr>
        <a:xfrm>
          <a:off x="192"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Physical Sciences</a:t>
          </a:r>
          <a:endParaRPr lang="en-US" sz="2800" kern="1200" dirty="0">
            <a:latin typeface="Arial"/>
            <a:cs typeface="Arial"/>
          </a:endParaRPr>
        </a:p>
      </dsp:txBody>
      <dsp:txXfrm>
        <a:off x="40112" y="1516311"/>
        <a:ext cx="2503530" cy="1283127"/>
      </dsp:txXfrm>
    </dsp:sp>
    <dsp:sp modelId="{0B5A576F-EA85-46B8-89B5-5780FF690B6F}">
      <dsp:nvSpPr>
        <dsp:cNvPr id="0" name=""/>
        <dsp:cNvSpPr/>
      </dsp:nvSpPr>
      <dsp:spPr>
        <a:xfrm>
          <a:off x="19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PS1</a:t>
          </a:r>
          <a:endParaRPr lang="en-US" sz="1400" kern="1200" dirty="0">
            <a:latin typeface="Arial"/>
            <a:cs typeface="Arial"/>
          </a:endParaRPr>
        </a:p>
      </dsp:txBody>
      <dsp:txXfrm>
        <a:off x="18530" y="2970178"/>
        <a:ext cx="589443" cy="1326291"/>
      </dsp:txXfrm>
    </dsp:sp>
    <dsp:sp modelId="{F9F584D9-F22F-4775-9E82-7EA2D2EAA572}">
      <dsp:nvSpPr>
        <dsp:cNvPr id="0" name=""/>
        <dsp:cNvSpPr/>
      </dsp:nvSpPr>
      <dsp:spPr>
        <a:xfrm>
          <a:off x="19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PS1.A</a:t>
          </a:r>
        </a:p>
        <a:p>
          <a:pPr lvl="0" algn="ctr" defTabSz="488950">
            <a:lnSpc>
              <a:spcPct val="90000"/>
            </a:lnSpc>
            <a:spcBef>
              <a:spcPct val="0"/>
            </a:spcBef>
            <a:spcAft>
              <a:spcPct val="35000"/>
            </a:spcAft>
          </a:pPr>
          <a:r>
            <a:rPr lang="en-US" sz="1100" kern="1200" dirty="0" smtClean="0">
              <a:latin typeface="Arial"/>
              <a:cs typeface="Arial"/>
            </a:rPr>
            <a:t>PS1.B</a:t>
          </a:r>
        </a:p>
        <a:p>
          <a:pPr lvl="0" algn="ctr" defTabSz="488950">
            <a:lnSpc>
              <a:spcPct val="90000"/>
            </a:lnSpc>
            <a:spcBef>
              <a:spcPct val="0"/>
            </a:spcBef>
            <a:spcAft>
              <a:spcPct val="35000"/>
            </a:spcAft>
          </a:pPr>
          <a:r>
            <a:rPr lang="en-US" sz="1100" kern="1200" dirty="0" smtClean="0">
              <a:latin typeface="Arial"/>
              <a:cs typeface="Arial"/>
            </a:rPr>
            <a:t>PS1.C</a:t>
          </a:r>
          <a:endParaRPr lang="en-US" sz="1100" kern="1200" dirty="0">
            <a:latin typeface="Arial"/>
            <a:cs typeface="Arial"/>
          </a:endParaRPr>
        </a:p>
      </dsp:txBody>
      <dsp:txXfrm>
        <a:off x="18530" y="4445627"/>
        <a:ext cx="589443" cy="1326291"/>
      </dsp:txXfrm>
    </dsp:sp>
    <dsp:sp modelId="{16E1E3A6-23D8-4926-9F3D-9162ED074D5F}">
      <dsp:nvSpPr>
        <dsp:cNvPr id="0" name=""/>
        <dsp:cNvSpPr/>
      </dsp:nvSpPr>
      <dsp:spPr>
        <a:xfrm>
          <a:off x="65260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PS2</a:t>
          </a:r>
          <a:endParaRPr lang="en-US" sz="1400" kern="1200" dirty="0">
            <a:latin typeface="Arial"/>
            <a:cs typeface="Arial"/>
          </a:endParaRPr>
        </a:p>
      </dsp:txBody>
      <dsp:txXfrm>
        <a:off x="670947" y="2970178"/>
        <a:ext cx="589443" cy="1326291"/>
      </dsp:txXfrm>
    </dsp:sp>
    <dsp:sp modelId="{855A4183-2E77-4F44-8FCD-B47A52C1E95E}">
      <dsp:nvSpPr>
        <dsp:cNvPr id="0" name=""/>
        <dsp:cNvSpPr/>
      </dsp:nvSpPr>
      <dsp:spPr>
        <a:xfrm>
          <a:off x="65260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PS2.A</a:t>
          </a:r>
        </a:p>
        <a:p>
          <a:pPr lvl="0" algn="ctr" defTabSz="488950">
            <a:lnSpc>
              <a:spcPct val="90000"/>
            </a:lnSpc>
            <a:spcBef>
              <a:spcPct val="0"/>
            </a:spcBef>
            <a:spcAft>
              <a:spcPct val="35000"/>
            </a:spcAft>
          </a:pPr>
          <a:r>
            <a:rPr lang="en-US" sz="1100" kern="1200" dirty="0" smtClean="0">
              <a:latin typeface="Arial"/>
              <a:cs typeface="Arial"/>
            </a:rPr>
            <a:t>PS2.B</a:t>
          </a:r>
        </a:p>
        <a:p>
          <a:pPr lvl="0" algn="ctr" defTabSz="488950">
            <a:lnSpc>
              <a:spcPct val="90000"/>
            </a:lnSpc>
            <a:spcBef>
              <a:spcPct val="0"/>
            </a:spcBef>
            <a:spcAft>
              <a:spcPct val="35000"/>
            </a:spcAft>
          </a:pPr>
          <a:r>
            <a:rPr lang="en-US" sz="1100" kern="1200" dirty="0" smtClean="0">
              <a:latin typeface="Arial"/>
              <a:cs typeface="Arial"/>
            </a:rPr>
            <a:t>PS2.C</a:t>
          </a:r>
          <a:endParaRPr lang="en-US" sz="1100" kern="1200" dirty="0">
            <a:latin typeface="Arial"/>
            <a:cs typeface="Arial"/>
          </a:endParaRPr>
        </a:p>
      </dsp:txBody>
      <dsp:txXfrm>
        <a:off x="670947" y="4445627"/>
        <a:ext cx="589443" cy="1326291"/>
      </dsp:txXfrm>
    </dsp:sp>
    <dsp:sp modelId="{808369BB-B5CE-41DA-AFBD-0556552DA460}">
      <dsp:nvSpPr>
        <dsp:cNvPr id="0" name=""/>
        <dsp:cNvSpPr/>
      </dsp:nvSpPr>
      <dsp:spPr>
        <a:xfrm>
          <a:off x="130502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PS3</a:t>
          </a:r>
          <a:endParaRPr lang="en-US" sz="1400" kern="1200" dirty="0">
            <a:latin typeface="Arial"/>
            <a:cs typeface="Arial"/>
          </a:endParaRPr>
        </a:p>
      </dsp:txBody>
      <dsp:txXfrm>
        <a:off x="1323364" y="2970178"/>
        <a:ext cx="589443" cy="1326291"/>
      </dsp:txXfrm>
    </dsp:sp>
    <dsp:sp modelId="{6E00582B-8DE8-4D63-9B89-7E824AAB88FA}">
      <dsp:nvSpPr>
        <dsp:cNvPr id="0" name=""/>
        <dsp:cNvSpPr/>
      </dsp:nvSpPr>
      <dsp:spPr>
        <a:xfrm>
          <a:off x="130502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PS3.A</a:t>
          </a:r>
        </a:p>
        <a:p>
          <a:pPr lvl="0" algn="ctr" defTabSz="488950">
            <a:lnSpc>
              <a:spcPct val="90000"/>
            </a:lnSpc>
            <a:spcBef>
              <a:spcPct val="0"/>
            </a:spcBef>
            <a:spcAft>
              <a:spcPct val="35000"/>
            </a:spcAft>
          </a:pPr>
          <a:r>
            <a:rPr lang="en-US" sz="1100" kern="1200" dirty="0" smtClean="0">
              <a:latin typeface="Arial"/>
              <a:cs typeface="Arial"/>
            </a:rPr>
            <a:t>PS3.B</a:t>
          </a:r>
        </a:p>
        <a:p>
          <a:pPr lvl="0" algn="ctr" defTabSz="488950">
            <a:lnSpc>
              <a:spcPct val="90000"/>
            </a:lnSpc>
            <a:spcBef>
              <a:spcPct val="0"/>
            </a:spcBef>
            <a:spcAft>
              <a:spcPct val="35000"/>
            </a:spcAft>
          </a:pPr>
          <a:r>
            <a:rPr lang="en-US" sz="1100" kern="1200" dirty="0" smtClean="0">
              <a:latin typeface="Arial"/>
              <a:cs typeface="Arial"/>
            </a:rPr>
            <a:t>PS3.C</a:t>
          </a:r>
        </a:p>
        <a:p>
          <a:pPr lvl="0" algn="ctr" defTabSz="488950">
            <a:lnSpc>
              <a:spcPct val="90000"/>
            </a:lnSpc>
            <a:spcBef>
              <a:spcPct val="0"/>
            </a:spcBef>
            <a:spcAft>
              <a:spcPct val="35000"/>
            </a:spcAft>
          </a:pPr>
          <a:r>
            <a:rPr lang="en-US" sz="1100" kern="1200" dirty="0" smtClean="0">
              <a:latin typeface="Arial"/>
              <a:cs typeface="Arial"/>
            </a:rPr>
            <a:t>PS3.D</a:t>
          </a:r>
          <a:endParaRPr lang="en-US" sz="1100" kern="1200" dirty="0">
            <a:latin typeface="Arial"/>
            <a:cs typeface="Arial"/>
          </a:endParaRPr>
        </a:p>
      </dsp:txBody>
      <dsp:txXfrm>
        <a:off x="1323364" y="4445627"/>
        <a:ext cx="589443" cy="1326291"/>
      </dsp:txXfrm>
    </dsp:sp>
    <dsp:sp modelId="{08AF3B5C-F55A-450D-B110-7DC823DF97F6}">
      <dsp:nvSpPr>
        <dsp:cNvPr id="0" name=""/>
        <dsp:cNvSpPr/>
      </dsp:nvSpPr>
      <dsp:spPr>
        <a:xfrm>
          <a:off x="1957443"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PS4</a:t>
          </a:r>
          <a:endParaRPr lang="en-US" sz="1400" kern="1200" dirty="0">
            <a:latin typeface="Arial"/>
            <a:cs typeface="Arial"/>
          </a:endParaRPr>
        </a:p>
      </dsp:txBody>
      <dsp:txXfrm>
        <a:off x="1975781" y="2970178"/>
        <a:ext cx="589443" cy="1326291"/>
      </dsp:txXfrm>
    </dsp:sp>
    <dsp:sp modelId="{B2C2F0E4-8DB6-4F24-9557-A38F6A4F277E}">
      <dsp:nvSpPr>
        <dsp:cNvPr id="0" name=""/>
        <dsp:cNvSpPr/>
      </dsp:nvSpPr>
      <dsp:spPr>
        <a:xfrm>
          <a:off x="1957443"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PS4.A</a:t>
          </a:r>
        </a:p>
        <a:p>
          <a:pPr lvl="0" algn="ctr" defTabSz="488950">
            <a:lnSpc>
              <a:spcPct val="90000"/>
            </a:lnSpc>
            <a:spcBef>
              <a:spcPct val="0"/>
            </a:spcBef>
            <a:spcAft>
              <a:spcPct val="35000"/>
            </a:spcAft>
          </a:pPr>
          <a:r>
            <a:rPr lang="en-US" sz="1100" kern="1200" dirty="0" smtClean="0">
              <a:latin typeface="Arial"/>
              <a:cs typeface="Arial"/>
            </a:rPr>
            <a:t>PS4.B</a:t>
          </a:r>
        </a:p>
        <a:p>
          <a:pPr lvl="0" algn="ctr" defTabSz="488950">
            <a:lnSpc>
              <a:spcPct val="90000"/>
            </a:lnSpc>
            <a:spcBef>
              <a:spcPct val="0"/>
            </a:spcBef>
            <a:spcAft>
              <a:spcPct val="35000"/>
            </a:spcAft>
          </a:pPr>
          <a:r>
            <a:rPr lang="en-US" sz="1100" kern="1200" dirty="0" smtClean="0">
              <a:latin typeface="Arial"/>
              <a:cs typeface="Arial"/>
            </a:rPr>
            <a:t>PS4.C</a:t>
          </a:r>
          <a:endParaRPr lang="en-US" sz="1100" kern="1200" dirty="0">
            <a:latin typeface="Arial"/>
            <a:cs typeface="Arial"/>
          </a:endParaRPr>
        </a:p>
      </dsp:txBody>
      <dsp:txXfrm>
        <a:off x="1975781" y="4445627"/>
        <a:ext cx="589443" cy="1326291"/>
      </dsp:txXfrm>
    </dsp:sp>
    <dsp:sp modelId="{0DCA7ED2-DA68-49E2-B69E-213CC8E8D926}">
      <dsp:nvSpPr>
        <dsp:cNvPr id="0" name=""/>
        <dsp:cNvSpPr/>
      </dsp:nvSpPr>
      <dsp:spPr>
        <a:xfrm>
          <a:off x="2636157"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Life Sciences</a:t>
          </a:r>
          <a:endParaRPr lang="en-US" sz="2800" kern="1200" dirty="0">
            <a:latin typeface="Arial"/>
            <a:cs typeface="Arial"/>
          </a:endParaRPr>
        </a:p>
      </dsp:txBody>
      <dsp:txXfrm>
        <a:off x="2676077" y="1516311"/>
        <a:ext cx="2503530" cy="1283127"/>
      </dsp:txXfrm>
    </dsp:sp>
    <dsp:sp modelId="{FDB864E3-4B54-4EDD-AA1D-0AEF5A05C9FB}">
      <dsp:nvSpPr>
        <dsp:cNvPr id="0" name=""/>
        <dsp:cNvSpPr/>
      </dsp:nvSpPr>
      <dsp:spPr>
        <a:xfrm>
          <a:off x="263615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LS1</a:t>
          </a:r>
          <a:endParaRPr lang="en-US" sz="1400" kern="1200" dirty="0">
            <a:latin typeface="Arial"/>
            <a:cs typeface="Arial"/>
          </a:endParaRPr>
        </a:p>
      </dsp:txBody>
      <dsp:txXfrm>
        <a:off x="2654495" y="2970178"/>
        <a:ext cx="589443" cy="1326291"/>
      </dsp:txXfrm>
    </dsp:sp>
    <dsp:sp modelId="{13C66842-E9BE-41BB-ABAB-CFF7393CF416}">
      <dsp:nvSpPr>
        <dsp:cNvPr id="0" name=""/>
        <dsp:cNvSpPr/>
      </dsp:nvSpPr>
      <dsp:spPr>
        <a:xfrm>
          <a:off x="263615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LS1.A</a:t>
          </a:r>
        </a:p>
        <a:p>
          <a:pPr lvl="0" algn="ctr" defTabSz="488950">
            <a:lnSpc>
              <a:spcPct val="90000"/>
            </a:lnSpc>
            <a:spcBef>
              <a:spcPct val="0"/>
            </a:spcBef>
            <a:spcAft>
              <a:spcPct val="35000"/>
            </a:spcAft>
          </a:pPr>
          <a:r>
            <a:rPr lang="en-US" sz="1100" kern="1200" dirty="0" smtClean="0">
              <a:latin typeface="Arial"/>
              <a:cs typeface="Arial"/>
            </a:rPr>
            <a:t>LS1.B</a:t>
          </a:r>
        </a:p>
        <a:p>
          <a:pPr lvl="0" algn="ctr" defTabSz="488950">
            <a:lnSpc>
              <a:spcPct val="90000"/>
            </a:lnSpc>
            <a:spcBef>
              <a:spcPct val="0"/>
            </a:spcBef>
            <a:spcAft>
              <a:spcPct val="35000"/>
            </a:spcAft>
          </a:pPr>
          <a:r>
            <a:rPr lang="en-US" sz="1100" kern="1200" dirty="0" smtClean="0">
              <a:latin typeface="Arial"/>
              <a:cs typeface="Arial"/>
            </a:rPr>
            <a:t>LS1.C</a:t>
          </a:r>
        </a:p>
        <a:p>
          <a:pPr lvl="0" algn="ctr" defTabSz="488950">
            <a:lnSpc>
              <a:spcPct val="90000"/>
            </a:lnSpc>
            <a:spcBef>
              <a:spcPct val="0"/>
            </a:spcBef>
            <a:spcAft>
              <a:spcPct val="35000"/>
            </a:spcAft>
          </a:pPr>
          <a:r>
            <a:rPr lang="en-US" sz="1100" kern="1200" dirty="0" smtClean="0">
              <a:latin typeface="Arial"/>
              <a:cs typeface="Arial"/>
            </a:rPr>
            <a:t>LS1.D</a:t>
          </a:r>
          <a:endParaRPr lang="en-US" sz="1100" kern="1200" dirty="0">
            <a:latin typeface="Arial"/>
            <a:cs typeface="Arial"/>
          </a:endParaRPr>
        </a:p>
      </dsp:txBody>
      <dsp:txXfrm>
        <a:off x="2654495" y="4445627"/>
        <a:ext cx="589443" cy="1326291"/>
      </dsp:txXfrm>
    </dsp:sp>
    <dsp:sp modelId="{B54BD45C-19DE-43DD-BF13-9D64F3836FB8}">
      <dsp:nvSpPr>
        <dsp:cNvPr id="0" name=""/>
        <dsp:cNvSpPr/>
      </dsp:nvSpPr>
      <dsp:spPr>
        <a:xfrm>
          <a:off x="3288574"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LS2</a:t>
          </a:r>
          <a:endParaRPr lang="en-US" sz="1400" kern="1200" dirty="0">
            <a:latin typeface="Arial"/>
            <a:cs typeface="Arial"/>
          </a:endParaRPr>
        </a:p>
      </dsp:txBody>
      <dsp:txXfrm>
        <a:off x="3306912" y="2970178"/>
        <a:ext cx="589443" cy="1326291"/>
      </dsp:txXfrm>
    </dsp:sp>
    <dsp:sp modelId="{4F6A8E85-B655-4D59-8BAD-8F6A1EC2618F}">
      <dsp:nvSpPr>
        <dsp:cNvPr id="0" name=""/>
        <dsp:cNvSpPr/>
      </dsp:nvSpPr>
      <dsp:spPr>
        <a:xfrm>
          <a:off x="3288574"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LS2.A</a:t>
          </a:r>
        </a:p>
        <a:p>
          <a:pPr lvl="0" algn="ctr" defTabSz="488950">
            <a:lnSpc>
              <a:spcPct val="90000"/>
            </a:lnSpc>
            <a:spcBef>
              <a:spcPct val="0"/>
            </a:spcBef>
            <a:spcAft>
              <a:spcPct val="35000"/>
            </a:spcAft>
          </a:pPr>
          <a:r>
            <a:rPr lang="en-US" sz="1100" kern="1200" dirty="0" smtClean="0">
              <a:latin typeface="Arial"/>
              <a:cs typeface="Arial"/>
            </a:rPr>
            <a:t>LS2.B</a:t>
          </a:r>
        </a:p>
        <a:p>
          <a:pPr lvl="0" algn="ctr" defTabSz="488950">
            <a:lnSpc>
              <a:spcPct val="90000"/>
            </a:lnSpc>
            <a:spcBef>
              <a:spcPct val="0"/>
            </a:spcBef>
            <a:spcAft>
              <a:spcPct val="35000"/>
            </a:spcAft>
          </a:pPr>
          <a:r>
            <a:rPr lang="en-US" sz="1100" kern="1200" dirty="0" smtClean="0">
              <a:latin typeface="Arial"/>
              <a:cs typeface="Arial"/>
            </a:rPr>
            <a:t>LS2.C</a:t>
          </a:r>
        </a:p>
        <a:p>
          <a:pPr lvl="0" algn="ctr" defTabSz="488950">
            <a:lnSpc>
              <a:spcPct val="90000"/>
            </a:lnSpc>
            <a:spcBef>
              <a:spcPct val="0"/>
            </a:spcBef>
            <a:spcAft>
              <a:spcPct val="35000"/>
            </a:spcAft>
          </a:pPr>
          <a:r>
            <a:rPr lang="en-US" sz="1100" kern="1200" dirty="0" smtClean="0">
              <a:latin typeface="Arial"/>
              <a:cs typeface="Arial"/>
            </a:rPr>
            <a:t>LS2.D</a:t>
          </a:r>
          <a:endParaRPr lang="en-US" sz="1100" kern="1200" dirty="0">
            <a:latin typeface="Arial"/>
            <a:cs typeface="Arial"/>
          </a:endParaRPr>
        </a:p>
      </dsp:txBody>
      <dsp:txXfrm>
        <a:off x="3306912" y="4445627"/>
        <a:ext cx="589443" cy="1326291"/>
      </dsp:txXfrm>
    </dsp:sp>
    <dsp:sp modelId="{3FE4F01F-3325-406A-8611-2C4D82358A4C}">
      <dsp:nvSpPr>
        <dsp:cNvPr id="0" name=""/>
        <dsp:cNvSpPr/>
      </dsp:nvSpPr>
      <dsp:spPr>
        <a:xfrm>
          <a:off x="3940991"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LS3</a:t>
          </a:r>
          <a:endParaRPr lang="en-US" sz="1400" kern="1200" dirty="0">
            <a:latin typeface="Arial"/>
            <a:cs typeface="Arial"/>
          </a:endParaRPr>
        </a:p>
      </dsp:txBody>
      <dsp:txXfrm>
        <a:off x="3959329" y="2970178"/>
        <a:ext cx="589443" cy="1326291"/>
      </dsp:txXfrm>
    </dsp:sp>
    <dsp:sp modelId="{81801AD2-4146-406F-8F23-B95D8AA83F9C}">
      <dsp:nvSpPr>
        <dsp:cNvPr id="0" name=""/>
        <dsp:cNvSpPr/>
      </dsp:nvSpPr>
      <dsp:spPr>
        <a:xfrm>
          <a:off x="3940991"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LS3.A</a:t>
          </a:r>
        </a:p>
        <a:p>
          <a:pPr lvl="0" algn="ctr" defTabSz="488950">
            <a:lnSpc>
              <a:spcPct val="90000"/>
            </a:lnSpc>
            <a:spcBef>
              <a:spcPct val="0"/>
            </a:spcBef>
            <a:spcAft>
              <a:spcPct val="35000"/>
            </a:spcAft>
          </a:pPr>
          <a:r>
            <a:rPr lang="en-US" sz="1100" kern="1200" dirty="0" smtClean="0">
              <a:latin typeface="Arial"/>
              <a:cs typeface="Arial"/>
            </a:rPr>
            <a:t>LS3.B</a:t>
          </a:r>
          <a:endParaRPr lang="en-US" sz="1100" kern="1200" dirty="0">
            <a:latin typeface="Arial"/>
            <a:cs typeface="Arial"/>
          </a:endParaRPr>
        </a:p>
      </dsp:txBody>
      <dsp:txXfrm>
        <a:off x="3959329" y="4445627"/>
        <a:ext cx="589443" cy="1326291"/>
      </dsp:txXfrm>
    </dsp:sp>
    <dsp:sp modelId="{73C187C3-CDE5-49D7-A7BB-CC2566C17396}">
      <dsp:nvSpPr>
        <dsp:cNvPr id="0" name=""/>
        <dsp:cNvSpPr/>
      </dsp:nvSpPr>
      <dsp:spPr>
        <a:xfrm>
          <a:off x="4593408"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LS4</a:t>
          </a:r>
          <a:endParaRPr lang="en-US" sz="1400" kern="1200" dirty="0">
            <a:latin typeface="Arial"/>
            <a:cs typeface="Arial"/>
          </a:endParaRPr>
        </a:p>
      </dsp:txBody>
      <dsp:txXfrm>
        <a:off x="4611746" y="2970178"/>
        <a:ext cx="589443" cy="1326291"/>
      </dsp:txXfrm>
    </dsp:sp>
    <dsp:sp modelId="{BD736D8F-68E4-4AF4-A3E7-47C1AC5FEEB4}">
      <dsp:nvSpPr>
        <dsp:cNvPr id="0" name=""/>
        <dsp:cNvSpPr/>
      </dsp:nvSpPr>
      <dsp:spPr>
        <a:xfrm>
          <a:off x="4593408"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LS4.A</a:t>
          </a:r>
        </a:p>
        <a:p>
          <a:pPr lvl="0" algn="ctr" defTabSz="488950">
            <a:lnSpc>
              <a:spcPct val="90000"/>
            </a:lnSpc>
            <a:spcBef>
              <a:spcPct val="0"/>
            </a:spcBef>
            <a:spcAft>
              <a:spcPct val="35000"/>
            </a:spcAft>
          </a:pPr>
          <a:r>
            <a:rPr lang="en-US" sz="1100" kern="1200" dirty="0" smtClean="0">
              <a:latin typeface="Arial"/>
              <a:cs typeface="Arial"/>
            </a:rPr>
            <a:t>LS4.B</a:t>
          </a:r>
        </a:p>
        <a:p>
          <a:pPr lvl="0" algn="ctr" defTabSz="488950">
            <a:lnSpc>
              <a:spcPct val="90000"/>
            </a:lnSpc>
            <a:spcBef>
              <a:spcPct val="0"/>
            </a:spcBef>
            <a:spcAft>
              <a:spcPct val="35000"/>
            </a:spcAft>
          </a:pPr>
          <a:r>
            <a:rPr lang="en-US" sz="1100" kern="1200" dirty="0" smtClean="0">
              <a:latin typeface="Arial"/>
              <a:cs typeface="Arial"/>
            </a:rPr>
            <a:t>LS4.C</a:t>
          </a:r>
        </a:p>
        <a:p>
          <a:pPr lvl="0" algn="ctr" defTabSz="488950">
            <a:lnSpc>
              <a:spcPct val="90000"/>
            </a:lnSpc>
            <a:spcBef>
              <a:spcPct val="0"/>
            </a:spcBef>
            <a:spcAft>
              <a:spcPct val="35000"/>
            </a:spcAft>
          </a:pPr>
          <a:r>
            <a:rPr lang="en-US" sz="1100" kern="1200" dirty="0" smtClean="0">
              <a:latin typeface="Arial"/>
              <a:cs typeface="Arial"/>
            </a:rPr>
            <a:t>LS4.D</a:t>
          </a:r>
          <a:endParaRPr lang="en-US" sz="1100" kern="1200" dirty="0">
            <a:latin typeface="Arial"/>
            <a:cs typeface="Arial"/>
          </a:endParaRPr>
        </a:p>
      </dsp:txBody>
      <dsp:txXfrm>
        <a:off x="4611746" y="4445627"/>
        <a:ext cx="589443" cy="1326291"/>
      </dsp:txXfrm>
    </dsp:sp>
    <dsp:sp modelId="{D9B00287-E7B8-485E-96ED-99AF802161AF}">
      <dsp:nvSpPr>
        <dsp:cNvPr id="0" name=""/>
        <dsp:cNvSpPr/>
      </dsp:nvSpPr>
      <dsp:spPr>
        <a:xfrm>
          <a:off x="5272122" y="1476391"/>
          <a:ext cx="1930953"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Earth and Space Sciences</a:t>
          </a:r>
          <a:endParaRPr lang="en-US" sz="2800" kern="1200" dirty="0">
            <a:latin typeface="Arial"/>
            <a:cs typeface="Arial"/>
          </a:endParaRPr>
        </a:p>
      </dsp:txBody>
      <dsp:txXfrm>
        <a:off x="5312042" y="1516311"/>
        <a:ext cx="1851113" cy="1283127"/>
      </dsp:txXfrm>
    </dsp:sp>
    <dsp:sp modelId="{312BEB39-43A3-400E-A924-1474CB2DF623}">
      <dsp:nvSpPr>
        <dsp:cNvPr id="0" name=""/>
        <dsp:cNvSpPr/>
      </dsp:nvSpPr>
      <dsp:spPr>
        <a:xfrm>
          <a:off x="527212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ESS1</a:t>
          </a:r>
          <a:endParaRPr lang="en-US" sz="1400" kern="1200" dirty="0">
            <a:latin typeface="Arial"/>
            <a:cs typeface="Arial"/>
          </a:endParaRPr>
        </a:p>
      </dsp:txBody>
      <dsp:txXfrm>
        <a:off x="5290460" y="2970178"/>
        <a:ext cx="589443" cy="1326291"/>
      </dsp:txXfrm>
    </dsp:sp>
    <dsp:sp modelId="{72EE4021-756E-47AA-A366-9EBCA0EB455E}">
      <dsp:nvSpPr>
        <dsp:cNvPr id="0" name=""/>
        <dsp:cNvSpPr/>
      </dsp:nvSpPr>
      <dsp:spPr>
        <a:xfrm>
          <a:off x="527212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ESS1.A</a:t>
          </a:r>
        </a:p>
        <a:p>
          <a:pPr lvl="0" algn="ctr" defTabSz="488950">
            <a:lnSpc>
              <a:spcPct val="90000"/>
            </a:lnSpc>
            <a:spcBef>
              <a:spcPct val="0"/>
            </a:spcBef>
            <a:spcAft>
              <a:spcPct val="35000"/>
            </a:spcAft>
          </a:pPr>
          <a:r>
            <a:rPr lang="en-US" sz="1100" kern="1200" dirty="0" smtClean="0">
              <a:latin typeface="Arial"/>
              <a:cs typeface="Arial"/>
            </a:rPr>
            <a:t>ESS1.B</a:t>
          </a:r>
        </a:p>
        <a:p>
          <a:pPr lvl="0" algn="ctr" defTabSz="488950">
            <a:lnSpc>
              <a:spcPct val="90000"/>
            </a:lnSpc>
            <a:spcBef>
              <a:spcPct val="0"/>
            </a:spcBef>
            <a:spcAft>
              <a:spcPct val="35000"/>
            </a:spcAft>
          </a:pPr>
          <a:r>
            <a:rPr lang="en-US" sz="1100" kern="1200" dirty="0" smtClean="0">
              <a:latin typeface="Arial"/>
              <a:cs typeface="Arial"/>
            </a:rPr>
            <a:t>ESS1.C</a:t>
          </a:r>
          <a:endParaRPr lang="en-US" sz="1100" kern="1200" dirty="0">
            <a:latin typeface="Arial"/>
            <a:cs typeface="Arial"/>
          </a:endParaRPr>
        </a:p>
      </dsp:txBody>
      <dsp:txXfrm>
        <a:off x="5290460" y="4445627"/>
        <a:ext cx="589443" cy="1326291"/>
      </dsp:txXfrm>
    </dsp:sp>
    <dsp:sp modelId="{D5908603-1B35-46FA-8692-0B1FA5717EA9}">
      <dsp:nvSpPr>
        <dsp:cNvPr id="0" name=""/>
        <dsp:cNvSpPr/>
      </dsp:nvSpPr>
      <dsp:spPr>
        <a:xfrm>
          <a:off x="592453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ESS2</a:t>
          </a:r>
          <a:endParaRPr lang="en-US" sz="1400" kern="1200" dirty="0">
            <a:latin typeface="Arial"/>
            <a:cs typeface="Arial"/>
          </a:endParaRPr>
        </a:p>
      </dsp:txBody>
      <dsp:txXfrm>
        <a:off x="5942877" y="2970178"/>
        <a:ext cx="589443" cy="1326291"/>
      </dsp:txXfrm>
    </dsp:sp>
    <dsp:sp modelId="{1917CC6A-1630-45AC-8551-CB8C20EA68B0}">
      <dsp:nvSpPr>
        <dsp:cNvPr id="0" name=""/>
        <dsp:cNvSpPr/>
      </dsp:nvSpPr>
      <dsp:spPr>
        <a:xfrm>
          <a:off x="592453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ESS2.A</a:t>
          </a:r>
        </a:p>
        <a:p>
          <a:pPr lvl="0" algn="ctr" defTabSz="488950">
            <a:lnSpc>
              <a:spcPct val="90000"/>
            </a:lnSpc>
            <a:spcBef>
              <a:spcPct val="0"/>
            </a:spcBef>
            <a:spcAft>
              <a:spcPct val="35000"/>
            </a:spcAft>
          </a:pPr>
          <a:r>
            <a:rPr lang="en-US" sz="1100" kern="1200" dirty="0" smtClean="0">
              <a:latin typeface="Arial"/>
              <a:cs typeface="Arial"/>
            </a:rPr>
            <a:t>ESS2.B</a:t>
          </a:r>
        </a:p>
        <a:p>
          <a:pPr lvl="0" algn="ctr" defTabSz="488950">
            <a:lnSpc>
              <a:spcPct val="90000"/>
            </a:lnSpc>
            <a:spcBef>
              <a:spcPct val="0"/>
            </a:spcBef>
            <a:spcAft>
              <a:spcPct val="35000"/>
            </a:spcAft>
          </a:pPr>
          <a:r>
            <a:rPr lang="en-US" sz="1100" kern="1200" dirty="0" smtClean="0">
              <a:latin typeface="Arial"/>
              <a:cs typeface="Arial"/>
            </a:rPr>
            <a:t>ESS2.C</a:t>
          </a:r>
        </a:p>
        <a:p>
          <a:pPr lvl="0" algn="ctr" defTabSz="488950">
            <a:lnSpc>
              <a:spcPct val="90000"/>
            </a:lnSpc>
            <a:spcBef>
              <a:spcPct val="0"/>
            </a:spcBef>
            <a:spcAft>
              <a:spcPct val="35000"/>
            </a:spcAft>
          </a:pPr>
          <a:r>
            <a:rPr lang="en-US" sz="1100" kern="1200" dirty="0" smtClean="0">
              <a:latin typeface="Arial"/>
              <a:cs typeface="Arial"/>
            </a:rPr>
            <a:t>ESS2.D</a:t>
          </a:r>
        </a:p>
        <a:p>
          <a:pPr lvl="0" algn="ctr" defTabSz="488950">
            <a:lnSpc>
              <a:spcPct val="90000"/>
            </a:lnSpc>
            <a:spcBef>
              <a:spcPct val="0"/>
            </a:spcBef>
            <a:spcAft>
              <a:spcPct val="35000"/>
            </a:spcAft>
          </a:pPr>
          <a:r>
            <a:rPr lang="en-US" sz="1100" kern="1200" dirty="0" smtClean="0">
              <a:latin typeface="Arial"/>
              <a:cs typeface="Arial"/>
            </a:rPr>
            <a:t>ESS2.E</a:t>
          </a:r>
          <a:endParaRPr lang="en-US" sz="1100" kern="1200" dirty="0">
            <a:latin typeface="Arial"/>
            <a:cs typeface="Arial"/>
          </a:endParaRPr>
        </a:p>
      </dsp:txBody>
      <dsp:txXfrm>
        <a:off x="5942877" y="4445627"/>
        <a:ext cx="589443" cy="1326291"/>
      </dsp:txXfrm>
    </dsp:sp>
    <dsp:sp modelId="{6F7EE218-0321-4398-B2AA-64E26AFD423B}">
      <dsp:nvSpPr>
        <dsp:cNvPr id="0" name=""/>
        <dsp:cNvSpPr/>
      </dsp:nvSpPr>
      <dsp:spPr>
        <a:xfrm>
          <a:off x="657695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ESS3</a:t>
          </a:r>
          <a:endParaRPr lang="en-US" sz="1400" kern="1200" dirty="0">
            <a:latin typeface="Arial"/>
            <a:cs typeface="Arial"/>
          </a:endParaRPr>
        </a:p>
      </dsp:txBody>
      <dsp:txXfrm>
        <a:off x="6595294" y="2970178"/>
        <a:ext cx="589443" cy="1326291"/>
      </dsp:txXfrm>
    </dsp:sp>
    <dsp:sp modelId="{648666E6-D1C0-4096-855B-654570DEFE15}">
      <dsp:nvSpPr>
        <dsp:cNvPr id="0" name=""/>
        <dsp:cNvSpPr/>
      </dsp:nvSpPr>
      <dsp:spPr>
        <a:xfrm>
          <a:off x="657695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ESS3.A</a:t>
          </a:r>
        </a:p>
        <a:p>
          <a:pPr lvl="0" algn="ctr" defTabSz="488950">
            <a:lnSpc>
              <a:spcPct val="90000"/>
            </a:lnSpc>
            <a:spcBef>
              <a:spcPct val="0"/>
            </a:spcBef>
            <a:spcAft>
              <a:spcPct val="35000"/>
            </a:spcAft>
          </a:pPr>
          <a:r>
            <a:rPr lang="en-US" sz="1100" kern="1200" dirty="0" smtClean="0">
              <a:latin typeface="Arial"/>
              <a:cs typeface="Arial"/>
            </a:rPr>
            <a:t>ESS3.B</a:t>
          </a:r>
        </a:p>
        <a:p>
          <a:pPr lvl="0" algn="ctr" defTabSz="488950">
            <a:lnSpc>
              <a:spcPct val="90000"/>
            </a:lnSpc>
            <a:spcBef>
              <a:spcPct val="0"/>
            </a:spcBef>
            <a:spcAft>
              <a:spcPct val="35000"/>
            </a:spcAft>
          </a:pPr>
          <a:r>
            <a:rPr lang="en-US" sz="1100" kern="1200" dirty="0" smtClean="0">
              <a:latin typeface="Arial"/>
              <a:cs typeface="Arial"/>
            </a:rPr>
            <a:t>ESS3.C</a:t>
          </a:r>
        </a:p>
        <a:p>
          <a:pPr lvl="0" algn="ctr" defTabSz="488950">
            <a:lnSpc>
              <a:spcPct val="90000"/>
            </a:lnSpc>
            <a:spcBef>
              <a:spcPct val="0"/>
            </a:spcBef>
            <a:spcAft>
              <a:spcPct val="35000"/>
            </a:spcAft>
          </a:pPr>
          <a:r>
            <a:rPr lang="en-US" sz="1100" kern="1200" dirty="0" smtClean="0">
              <a:latin typeface="Arial"/>
              <a:cs typeface="Arial"/>
            </a:rPr>
            <a:t>ESS3.D</a:t>
          </a:r>
          <a:endParaRPr lang="en-US" sz="1100" kern="1200" dirty="0">
            <a:latin typeface="Arial"/>
            <a:cs typeface="Arial"/>
          </a:endParaRPr>
        </a:p>
      </dsp:txBody>
      <dsp:txXfrm>
        <a:off x="6595294" y="4445627"/>
        <a:ext cx="589443" cy="1326291"/>
      </dsp:txXfrm>
    </dsp:sp>
    <dsp:sp modelId="{BDDCA4DB-AD30-4E4D-AEC3-70290776ECF9}">
      <dsp:nvSpPr>
        <dsp:cNvPr id="0" name=""/>
        <dsp:cNvSpPr/>
      </dsp:nvSpPr>
      <dsp:spPr>
        <a:xfrm>
          <a:off x="7255670" y="1476391"/>
          <a:ext cx="1278536"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a:cs typeface="Arial"/>
            </a:rPr>
            <a:t>Engineering, Technology, and Applications of Science</a:t>
          </a:r>
          <a:endParaRPr lang="en-US" sz="1500" kern="1200" dirty="0">
            <a:latin typeface="Arial"/>
            <a:cs typeface="Arial"/>
          </a:endParaRPr>
        </a:p>
      </dsp:txBody>
      <dsp:txXfrm>
        <a:off x="7293117" y="1513838"/>
        <a:ext cx="1203642" cy="1288073"/>
      </dsp:txXfrm>
    </dsp:sp>
    <dsp:sp modelId="{8A10C2DD-967A-4F1E-9874-2BD275FB26B8}">
      <dsp:nvSpPr>
        <dsp:cNvPr id="0" name=""/>
        <dsp:cNvSpPr/>
      </dsp:nvSpPr>
      <dsp:spPr>
        <a:xfrm>
          <a:off x="7255670"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ETS1</a:t>
          </a:r>
          <a:endParaRPr lang="en-US" sz="1400" kern="1200" dirty="0">
            <a:latin typeface="Arial"/>
            <a:cs typeface="Arial"/>
          </a:endParaRPr>
        </a:p>
      </dsp:txBody>
      <dsp:txXfrm>
        <a:off x="7274008" y="2970178"/>
        <a:ext cx="589443" cy="1326291"/>
      </dsp:txXfrm>
    </dsp:sp>
    <dsp:sp modelId="{54D4B671-FA74-4575-BA43-9C94BBBD8238}">
      <dsp:nvSpPr>
        <dsp:cNvPr id="0" name=""/>
        <dsp:cNvSpPr/>
      </dsp:nvSpPr>
      <dsp:spPr>
        <a:xfrm>
          <a:off x="7255670"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ETS1.A</a:t>
          </a:r>
        </a:p>
        <a:p>
          <a:pPr lvl="0" algn="ctr" defTabSz="488950">
            <a:lnSpc>
              <a:spcPct val="90000"/>
            </a:lnSpc>
            <a:spcBef>
              <a:spcPct val="0"/>
            </a:spcBef>
            <a:spcAft>
              <a:spcPct val="35000"/>
            </a:spcAft>
          </a:pPr>
          <a:r>
            <a:rPr lang="en-US" sz="1100" kern="1200" dirty="0" smtClean="0">
              <a:latin typeface="Arial"/>
              <a:cs typeface="Arial"/>
            </a:rPr>
            <a:t>ETS1.B</a:t>
          </a:r>
        </a:p>
        <a:p>
          <a:pPr lvl="0" algn="ctr" defTabSz="488950">
            <a:lnSpc>
              <a:spcPct val="90000"/>
            </a:lnSpc>
            <a:spcBef>
              <a:spcPct val="0"/>
            </a:spcBef>
            <a:spcAft>
              <a:spcPct val="35000"/>
            </a:spcAft>
          </a:pPr>
          <a:r>
            <a:rPr lang="en-US" sz="1100" kern="1200" dirty="0" smtClean="0">
              <a:latin typeface="Arial"/>
              <a:cs typeface="Arial"/>
            </a:rPr>
            <a:t>ETS1.C</a:t>
          </a:r>
          <a:endParaRPr lang="en-US" sz="1100" kern="1200" dirty="0">
            <a:latin typeface="Arial"/>
            <a:cs typeface="Arial"/>
          </a:endParaRPr>
        </a:p>
      </dsp:txBody>
      <dsp:txXfrm>
        <a:off x="7274008" y="4445627"/>
        <a:ext cx="589443" cy="1326291"/>
      </dsp:txXfrm>
    </dsp:sp>
    <dsp:sp modelId="{52525D2C-BED5-4358-9DE5-354898CFA8F2}">
      <dsp:nvSpPr>
        <dsp:cNvPr id="0" name=""/>
        <dsp:cNvSpPr/>
      </dsp:nvSpPr>
      <dsp:spPr>
        <a:xfrm>
          <a:off x="790808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ETS2</a:t>
          </a:r>
          <a:endParaRPr lang="en-US" sz="1400" kern="1200" dirty="0">
            <a:latin typeface="Arial"/>
            <a:cs typeface="Arial"/>
          </a:endParaRPr>
        </a:p>
      </dsp:txBody>
      <dsp:txXfrm>
        <a:off x="7926425" y="2970178"/>
        <a:ext cx="589443" cy="1326291"/>
      </dsp:txXfrm>
    </dsp:sp>
    <dsp:sp modelId="{CCBD9E2D-4669-4A1F-A61F-EC9041830017}">
      <dsp:nvSpPr>
        <dsp:cNvPr id="0" name=""/>
        <dsp:cNvSpPr/>
      </dsp:nvSpPr>
      <dsp:spPr>
        <a:xfrm>
          <a:off x="790808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ETS2.A</a:t>
          </a:r>
        </a:p>
        <a:p>
          <a:pPr lvl="0" algn="ctr" defTabSz="488950">
            <a:lnSpc>
              <a:spcPct val="90000"/>
            </a:lnSpc>
            <a:spcBef>
              <a:spcPct val="0"/>
            </a:spcBef>
            <a:spcAft>
              <a:spcPct val="35000"/>
            </a:spcAft>
          </a:pPr>
          <a:r>
            <a:rPr lang="en-US" sz="1100" kern="1200" dirty="0" smtClean="0">
              <a:latin typeface="Arial"/>
              <a:cs typeface="Arial"/>
            </a:rPr>
            <a:t>ETS2.B</a:t>
          </a:r>
          <a:endParaRPr lang="en-US" sz="1100" kern="1200" dirty="0">
            <a:latin typeface="Arial"/>
            <a:cs typeface="Arial"/>
          </a:endParaRPr>
        </a:p>
      </dsp:txBody>
      <dsp:txXfrm>
        <a:off x="7926425" y="4445627"/>
        <a:ext cx="589443" cy="1326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59D2-E90F-4EDC-AC1B-431C2CB0473A}">
      <dsp:nvSpPr>
        <dsp:cNvPr id="0" name=""/>
        <dsp:cNvSpPr/>
      </dsp:nvSpPr>
      <dsp:spPr>
        <a:xfrm>
          <a:off x="192" y="942"/>
          <a:ext cx="8534014" cy="13629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Arial"/>
              <a:cs typeface="Arial"/>
            </a:rPr>
            <a:t>SCIENCE!</a:t>
          </a:r>
          <a:endParaRPr lang="en-US" sz="6100" kern="1200" dirty="0">
            <a:latin typeface="Arial"/>
            <a:cs typeface="Arial"/>
          </a:endParaRPr>
        </a:p>
      </dsp:txBody>
      <dsp:txXfrm>
        <a:off x="40112" y="40862"/>
        <a:ext cx="8454174" cy="1283127"/>
      </dsp:txXfrm>
    </dsp:sp>
    <dsp:sp modelId="{24DC2436-7CF5-483F-92D9-CBDAD08BFE96}">
      <dsp:nvSpPr>
        <dsp:cNvPr id="0" name=""/>
        <dsp:cNvSpPr/>
      </dsp:nvSpPr>
      <dsp:spPr>
        <a:xfrm>
          <a:off x="192"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PS</a:t>
          </a:r>
          <a:endParaRPr lang="en-US" sz="3700" kern="1200" dirty="0">
            <a:latin typeface="Arial"/>
            <a:cs typeface="Arial"/>
          </a:endParaRPr>
        </a:p>
      </dsp:txBody>
      <dsp:txXfrm>
        <a:off x="40112" y="1516311"/>
        <a:ext cx="2503530" cy="1283127"/>
      </dsp:txXfrm>
    </dsp:sp>
    <dsp:sp modelId="{0B5A576F-EA85-46B8-89B5-5780FF690B6F}">
      <dsp:nvSpPr>
        <dsp:cNvPr id="0" name=""/>
        <dsp:cNvSpPr/>
      </dsp:nvSpPr>
      <dsp:spPr>
        <a:xfrm>
          <a:off x="19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PS1</a:t>
          </a:r>
          <a:endParaRPr lang="en-US" sz="1400" kern="1200" dirty="0">
            <a:latin typeface="Arial"/>
            <a:cs typeface="Arial"/>
          </a:endParaRPr>
        </a:p>
      </dsp:txBody>
      <dsp:txXfrm>
        <a:off x="18530" y="2970178"/>
        <a:ext cx="589443" cy="1326291"/>
      </dsp:txXfrm>
    </dsp:sp>
    <dsp:sp modelId="{F9F584D9-F22F-4775-9E82-7EA2D2EAA572}">
      <dsp:nvSpPr>
        <dsp:cNvPr id="0" name=""/>
        <dsp:cNvSpPr/>
      </dsp:nvSpPr>
      <dsp:spPr>
        <a:xfrm>
          <a:off x="19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PS1.A</a:t>
          </a:r>
        </a:p>
        <a:p>
          <a:pPr lvl="0" algn="ctr" defTabSz="488950">
            <a:lnSpc>
              <a:spcPct val="90000"/>
            </a:lnSpc>
            <a:spcBef>
              <a:spcPct val="0"/>
            </a:spcBef>
            <a:spcAft>
              <a:spcPct val="35000"/>
            </a:spcAft>
          </a:pPr>
          <a:r>
            <a:rPr lang="en-US" sz="1100" kern="1200" dirty="0" smtClean="0">
              <a:latin typeface="Arial"/>
              <a:cs typeface="Arial"/>
            </a:rPr>
            <a:t>PS1.B</a:t>
          </a:r>
        </a:p>
        <a:p>
          <a:pPr lvl="0" algn="ctr" defTabSz="488950">
            <a:lnSpc>
              <a:spcPct val="90000"/>
            </a:lnSpc>
            <a:spcBef>
              <a:spcPct val="0"/>
            </a:spcBef>
            <a:spcAft>
              <a:spcPct val="35000"/>
            </a:spcAft>
          </a:pPr>
          <a:r>
            <a:rPr lang="en-US" sz="1100" kern="1200" dirty="0" smtClean="0">
              <a:latin typeface="Arial"/>
              <a:cs typeface="Arial"/>
            </a:rPr>
            <a:t>PS1.C</a:t>
          </a:r>
          <a:endParaRPr lang="en-US" sz="1100" kern="1200" dirty="0">
            <a:latin typeface="Arial"/>
            <a:cs typeface="Arial"/>
          </a:endParaRPr>
        </a:p>
      </dsp:txBody>
      <dsp:txXfrm>
        <a:off x="18530" y="4445627"/>
        <a:ext cx="589443" cy="1326291"/>
      </dsp:txXfrm>
    </dsp:sp>
    <dsp:sp modelId="{16E1E3A6-23D8-4926-9F3D-9162ED074D5F}">
      <dsp:nvSpPr>
        <dsp:cNvPr id="0" name=""/>
        <dsp:cNvSpPr/>
      </dsp:nvSpPr>
      <dsp:spPr>
        <a:xfrm>
          <a:off x="65260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PS2</a:t>
          </a:r>
          <a:endParaRPr lang="en-US" sz="1400" kern="1200" dirty="0">
            <a:latin typeface="Arial"/>
            <a:cs typeface="Arial"/>
          </a:endParaRPr>
        </a:p>
      </dsp:txBody>
      <dsp:txXfrm>
        <a:off x="670947" y="2970178"/>
        <a:ext cx="589443" cy="1326291"/>
      </dsp:txXfrm>
    </dsp:sp>
    <dsp:sp modelId="{855A4183-2E77-4F44-8FCD-B47A52C1E95E}">
      <dsp:nvSpPr>
        <dsp:cNvPr id="0" name=""/>
        <dsp:cNvSpPr/>
      </dsp:nvSpPr>
      <dsp:spPr>
        <a:xfrm>
          <a:off x="65260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PS2.A</a:t>
          </a:r>
        </a:p>
        <a:p>
          <a:pPr lvl="0" algn="ctr" defTabSz="488950">
            <a:lnSpc>
              <a:spcPct val="90000"/>
            </a:lnSpc>
            <a:spcBef>
              <a:spcPct val="0"/>
            </a:spcBef>
            <a:spcAft>
              <a:spcPct val="35000"/>
            </a:spcAft>
          </a:pPr>
          <a:r>
            <a:rPr lang="en-US" sz="1100" kern="1200" dirty="0" smtClean="0">
              <a:latin typeface="Arial"/>
              <a:cs typeface="Arial"/>
            </a:rPr>
            <a:t>PS2.B</a:t>
          </a:r>
        </a:p>
        <a:p>
          <a:pPr lvl="0" algn="ctr" defTabSz="488950">
            <a:lnSpc>
              <a:spcPct val="90000"/>
            </a:lnSpc>
            <a:spcBef>
              <a:spcPct val="0"/>
            </a:spcBef>
            <a:spcAft>
              <a:spcPct val="35000"/>
            </a:spcAft>
          </a:pPr>
          <a:r>
            <a:rPr lang="en-US" sz="1100" kern="1200" dirty="0" smtClean="0">
              <a:latin typeface="Arial"/>
              <a:cs typeface="Arial"/>
            </a:rPr>
            <a:t>PS2.C</a:t>
          </a:r>
          <a:endParaRPr lang="en-US" sz="1100" kern="1200" dirty="0">
            <a:latin typeface="Arial"/>
            <a:cs typeface="Arial"/>
          </a:endParaRPr>
        </a:p>
      </dsp:txBody>
      <dsp:txXfrm>
        <a:off x="670947" y="4445627"/>
        <a:ext cx="589443" cy="1326291"/>
      </dsp:txXfrm>
    </dsp:sp>
    <dsp:sp modelId="{808369BB-B5CE-41DA-AFBD-0556552DA460}">
      <dsp:nvSpPr>
        <dsp:cNvPr id="0" name=""/>
        <dsp:cNvSpPr/>
      </dsp:nvSpPr>
      <dsp:spPr>
        <a:xfrm>
          <a:off x="130502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PS3</a:t>
          </a:r>
          <a:endParaRPr lang="en-US" sz="1400" kern="1200" dirty="0">
            <a:latin typeface="Arial"/>
            <a:cs typeface="Arial"/>
          </a:endParaRPr>
        </a:p>
      </dsp:txBody>
      <dsp:txXfrm>
        <a:off x="1323364" y="2970178"/>
        <a:ext cx="589443" cy="1326291"/>
      </dsp:txXfrm>
    </dsp:sp>
    <dsp:sp modelId="{6E00582B-8DE8-4D63-9B89-7E824AAB88FA}">
      <dsp:nvSpPr>
        <dsp:cNvPr id="0" name=""/>
        <dsp:cNvSpPr/>
      </dsp:nvSpPr>
      <dsp:spPr>
        <a:xfrm>
          <a:off x="130502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PS3.A</a:t>
          </a:r>
        </a:p>
        <a:p>
          <a:pPr lvl="0" algn="ctr" defTabSz="488950">
            <a:lnSpc>
              <a:spcPct val="90000"/>
            </a:lnSpc>
            <a:spcBef>
              <a:spcPct val="0"/>
            </a:spcBef>
            <a:spcAft>
              <a:spcPct val="35000"/>
            </a:spcAft>
          </a:pPr>
          <a:r>
            <a:rPr lang="en-US" sz="1100" kern="1200" dirty="0" smtClean="0">
              <a:latin typeface="Arial"/>
              <a:cs typeface="Arial"/>
            </a:rPr>
            <a:t>PS3.B</a:t>
          </a:r>
        </a:p>
        <a:p>
          <a:pPr lvl="0" algn="ctr" defTabSz="488950">
            <a:lnSpc>
              <a:spcPct val="90000"/>
            </a:lnSpc>
            <a:spcBef>
              <a:spcPct val="0"/>
            </a:spcBef>
            <a:spcAft>
              <a:spcPct val="35000"/>
            </a:spcAft>
          </a:pPr>
          <a:r>
            <a:rPr lang="en-US" sz="1100" kern="1200" dirty="0" smtClean="0">
              <a:latin typeface="Arial"/>
              <a:cs typeface="Arial"/>
            </a:rPr>
            <a:t>PS3.C</a:t>
          </a:r>
        </a:p>
        <a:p>
          <a:pPr lvl="0" algn="ctr" defTabSz="488950">
            <a:lnSpc>
              <a:spcPct val="90000"/>
            </a:lnSpc>
            <a:spcBef>
              <a:spcPct val="0"/>
            </a:spcBef>
            <a:spcAft>
              <a:spcPct val="35000"/>
            </a:spcAft>
          </a:pPr>
          <a:r>
            <a:rPr lang="en-US" sz="1100" kern="1200" dirty="0" smtClean="0">
              <a:latin typeface="Arial"/>
              <a:cs typeface="Arial"/>
            </a:rPr>
            <a:t>PS3.D</a:t>
          </a:r>
          <a:endParaRPr lang="en-US" sz="1100" kern="1200" dirty="0">
            <a:latin typeface="Arial"/>
            <a:cs typeface="Arial"/>
          </a:endParaRPr>
        </a:p>
      </dsp:txBody>
      <dsp:txXfrm>
        <a:off x="1323364" y="4445627"/>
        <a:ext cx="589443" cy="1326291"/>
      </dsp:txXfrm>
    </dsp:sp>
    <dsp:sp modelId="{08AF3B5C-F55A-450D-B110-7DC823DF97F6}">
      <dsp:nvSpPr>
        <dsp:cNvPr id="0" name=""/>
        <dsp:cNvSpPr/>
      </dsp:nvSpPr>
      <dsp:spPr>
        <a:xfrm>
          <a:off x="1957443"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PS4</a:t>
          </a:r>
          <a:endParaRPr lang="en-US" sz="1400" kern="1200" dirty="0">
            <a:latin typeface="Arial"/>
            <a:cs typeface="Arial"/>
          </a:endParaRPr>
        </a:p>
      </dsp:txBody>
      <dsp:txXfrm>
        <a:off x="1975781" y="2970178"/>
        <a:ext cx="589443" cy="1326291"/>
      </dsp:txXfrm>
    </dsp:sp>
    <dsp:sp modelId="{B2C2F0E4-8DB6-4F24-9557-A38F6A4F277E}">
      <dsp:nvSpPr>
        <dsp:cNvPr id="0" name=""/>
        <dsp:cNvSpPr/>
      </dsp:nvSpPr>
      <dsp:spPr>
        <a:xfrm>
          <a:off x="1957443"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PS4.A</a:t>
          </a:r>
        </a:p>
        <a:p>
          <a:pPr lvl="0" algn="ctr" defTabSz="488950">
            <a:lnSpc>
              <a:spcPct val="90000"/>
            </a:lnSpc>
            <a:spcBef>
              <a:spcPct val="0"/>
            </a:spcBef>
            <a:spcAft>
              <a:spcPct val="35000"/>
            </a:spcAft>
          </a:pPr>
          <a:r>
            <a:rPr lang="en-US" sz="1100" kern="1200" dirty="0" smtClean="0">
              <a:latin typeface="Arial"/>
              <a:cs typeface="Arial"/>
            </a:rPr>
            <a:t>PS4.B</a:t>
          </a:r>
        </a:p>
        <a:p>
          <a:pPr lvl="0" algn="ctr" defTabSz="488950">
            <a:lnSpc>
              <a:spcPct val="90000"/>
            </a:lnSpc>
            <a:spcBef>
              <a:spcPct val="0"/>
            </a:spcBef>
            <a:spcAft>
              <a:spcPct val="35000"/>
            </a:spcAft>
          </a:pPr>
          <a:r>
            <a:rPr lang="en-US" sz="1100" kern="1200" dirty="0" smtClean="0">
              <a:latin typeface="Arial"/>
              <a:cs typeface="Arial"/>
            </a:rPr>
            <a:t>PS4.C</a:t>
          </a:r>
          <a:endParaRPr lang="en-US" sz="1100" kern="1200" dirty="0">
            <a:latin typeface="Arial"/>
            <a:cs typeface="Arial"/>
          </a:endParaRPr>
        </a:p>
      </dsp:txBody>
      <dsp:txXfrm>
        <a:off x="1975781" y="4445627"/>
        <a:ext cx="589443" cy="1326291"/>
      </dsp:txXfrm>
    </dsp:sp>
    <dsp:sp modelId="{0DCA7ED2-DA68-49E2-B69E-213CC8E8D926}">
      <dsp:nvSpPr>
        <dsp:cNvPr id="0" name=""/>
        <dsp:cNvSpPr/>
      </dsp:nvSpPr>
      <dsp:spPr>
        <a:xfrm>
          <a:off x="2636157"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LS</a:t>
          </a:r>
          <a:endParaRPr lang="en-US" sz="3700" kern="1200" dirty="0">
            <a:latin typeface="Arial"/>
            <a:cs typeface="Arial"/>
          </a:endParaRPr>
        </a:p>
      </dsp:txBody>
      <dsp:txXfrm>
        <a:off x="2676077" y="1516311"/>
        <a:ext cx="2503530" cy="1283127"/>
      </dsp:txXfrm>
    </dsp:sp>
    <dsp:sp modelId="{FDB864E3-4B54-4EDD-AA1D-0AEF5A05C9FB}">
      <dsp:nvSpPr>
        <dsp:cNvPr id="0" name=""/>
        <dsp:cNvSpPr/>
      </dsp:nvSpPr>
      <dsp:spPr>
        <a:xfrm>
          <a:off x="263615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LS1</a:t>
          </a:r>
          <a:endParaRPr lang="en-US" sz="1400" kern="1200" dirty="0">
            <a:latin typeface="Arial"/>
            <a:cs typeface="Arial"/>
          </a:endParaRPr>
        </a:p>
      </dsp:txBody>
      <dsp:txXfrm>
        <a:off x="2654495" y="2970178"/>
        <a:ext cx="589443" cy="1326291"/>
      </dsp:txXfrm>
    </dsp:sp>
    <dsp:sp modelId="{13C66842-E9BE-41BB-ABAB-CFF7393CF416}">
      <dsp:nvSpPr>
        <dsp:cNvPr id="0" name=""/>
        <dsp:cNvSpPr/>
      </dsp:nvSpPr>
      <dsp:spPr>
        <a:xfrm>
          <a:off x="263615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LS1.A</a:t>
          </a:r>
        </a:p>
        <a:p>
          <a:pPr lvl="0" algn="ctr" defTabSz="488950">
            <a:lnSpc>
              <a:spcPct val="90000"/>
            </a:lnSpc>
            <a:spcBef>
              <a:spcPct val="0"/>
            </a:spcBef>
            <a:spcAft>
              <a:spcPct val="35000"/>
            </a:spcAft>
          </a:pPr>
          <a:r>
            <a:rPr lang="en-US" sz="1100" kern="1200" dirty="0" smtClean="0">
              <a:latin typeface="Arial"/>
              <a:cs typeface="Arial"/>
            </a:rPr>
            <a:t>LS1.B</a:t>
          </a:r>
        </a:p>
        <a:p>
          <a:pPr lvl="0" algn="ctr" defTabSz="488950">
            <a:lnSpc>
              <a:spcPct val="90000"/>
            </a:lnSpc>
            <a:spcBef>
              <a:spcPct val="0"/>
            </a:spcBef>
            <a:spcAft>
              <a:spcPct val="35000"/>
            </a:spcAft>
          </a:pPr>
          <a:r>
            <a:rPr lang="en-US" sz="1100" kern="1200" dirty="0" smtClean="0">
              <a:latin typeface="Arial"/>
              <a:cs typeface="Arial"/>
            </a:rPr>
            <a:t>LS1.C</a:t>
          </a:r>
        </a:p>
        <a:p>
          <a:pPr lvl="0" algn="ctr" defTabSz="488950">
            <a:lnSpc>
              <a:spcPct val="90000"/>
            </a:lnSpc>
            <a:spcBef>
              <a:spcPct val="0"/>
            </a:spcBef>
            <a:spcAft>
              <a:spcPct val="35000"/>
            </a:spcAft>
          </a:pPr>
          <a:r>
            <a:rPr lang="en-US" sz="1100" kern="1200" dirty="0" smtClean="0">
              <a:latin typeface="Arial"/>
              <a:cs typeface="Arial"/>
            </a:rPr>
            <a:t>LS1.D</a:t>
          </a:r>
          <a:endParaRPr lang="en-US" sz="1100" kern="1200" dirty="0">
            <a:latin typeface="Arial"/>
            <a:cs typeface="Arial"/>
          </a:endParaRPr>
        </a:p>
      </dsp:txBody>
      <dsp:txXfrm>
        <a:off x="2654495" y="4445627"/>
        <a:ext cx="589443" cy="1326291"/>
      </dsp:txXfrm>
    </dsp:sp>
    <dsp:sp modelId="{B54BD45C-19DE-43DD-BF13-9D64F3836FB8}">
      <dsp:nvSpPr>
        <dsp:cNvPr id="0" name=""/>
        <dsp:cNvSpPr/>
      </dsp:nvSpPr>
      <dsp:spPr>
        <a:xfrm>
          <a:off x="3288574"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LS2</a:t>
          </a:r>
          <a:endParaRPr lang="en-US" sz="1400" kern="1200" dirty="0">
            <a:latin typeface="Arial"/>
            <a:cs typeface="Arial"/>
          </a:endParaRPr>
        </a:p>
      </dsp:txBody>
      <dsp:txXfrm>
        <a:off x="3306912" y="2970178"/>
        <a:ext cx="589443" cy="1326291"/>
      </dsp:txXfrm>
    </dsp:sp>
    <dsp:sp modelId="{4F6A8E85-B655-4D59-8BAD-8F6A1EC2618F}">
      <dsp:nvSpPr>
        <dsp:cNvPr id="0" name=""/>
        <dsp:cNvSpPr/>
      </dsp:nvSpPr>
      <dsp:spPr>
        <a:xfrm>
          <a:off x="3288574"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LS2.A</a:t>
          </a:r>
        </a:p>
        <a:p>
          <a:pPr lvl="0" algn="ctr" defTabSz="488950">
            <a:lnSpc>
              <a:spcPct val="90000"/>
            </a:lnSpc>
            <a:spcBef>
              <a:spcPct val="0"/>
            </a:spcBef>
            <a:spcAft>
              <a:spcPct val="35000"/>
            </a:spcAft>
          </a:pPr>
          <a:r>
            <a:rPr lang="en-US" sz="1100" kern="1200" dirty="0" smtClean="0">
              <a:latin typeface="Arial"/>
              <a:cs typeface="Arial"/>
            </a:rPr>
            <a:t>LS2.B</a:t>
          </a:r>
        </a:p>
        <a:p>
          <a:pPr lvl="0" algn="ctr" defTabSz="488950">
            <a:lnSpc>
              <a:spcPct val="90000"/>
            </a:lnSpc>
            <a:spcBef>
              <a:spcPct val="0"/>
            </a:spcBef>
            <a:spcAft>
              <a:spcPct val="35000"/>
            </a:spcAft>
          </a:pPr>
          <a:r>
            <a:rPr lang="en-US" sz="1100" kern="1200" dirty="0" smtClean="0">
              <a:latin typeface="Arial"/>
              <a:cs typeface="Arial"/>
            </a:rPr>
            <a:t>LS2.C</a:t>
          </a:r>
        </a:p>
        <a:p>
          <a:pPr lvl="0" algn="ctr" defTabSz="488950">
            <a:lnSpc>
              <a:spcPct val="90000"/>
            </a:lnSpc>
            <a:spcBef>
              <a:spcPct val="0"/>
            </a:spcBef>
            <a:spcAft>
              <a:spcPct val="35000"/>
            </a:spcAft>
          </a:pPr>
          <a:r>
            <a:rPr lang="en-US" sz="1100" kern="1200" dirty="0" smtClean="0">
              <a:latin typeface="Arial"/>
              <a:cs typeface="Arial"/>
            </a:rPr>
            <a:t>LS2.D</a:t>
          </a:r>
          <a:endParaRPr lang="en-US" sz="1100" kern="1200" dirty="0">
            <a:latin typeface="Arial"/>
            <a:cs typeface="Arial"/>
          </a:endParaRPr>
        </a:p>
      </dsp:txBody>
      <dsp:txXfrm>
        <a:off x="3306912" y="4445627"/>
        <a:ext cx="589443" cy="1326291"/>
      </dsp:txXfrm>
    </dsp:sp>
    <dsp:sp modelId="{3FE4F01F-3325-406A-8611-2C4D82358A4C}">
      <dsp:nvSpPr>
        <dsp:cNvPr id="0" name=""/>
        <dsp:cNvSpPr/>
      </dsp:nvSpPr>
      <dsp:spPr>
        <a:xfrm>
          <a:off x="3940991"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LS3</a:t>
          </a:r>
          <a:endParaRPr lang="en-US" sz="1400" kern="1200" dirty="0">
            <a:latin typeface="Arial"/>
            <a:cs typeface="Arial"/>
          </a:endParaRPr>
        </a:p>
      </dsp:txBody>
      <dsp:txXfrm>
        <a:off x="3959329" y="2970178"/>
        <a:ext cx="589443" cy="1326291"/>
      </dsp:txXfrm>
    </dsp:sp>
    <dsp:sp modelId="{81801AD2-4146-406F-8F23-B95D8AA83F9C}">
      <dsp:nvSpPr>
        <dsp:cNvPr id="0" name=""/>
        <dsp:cNvSpPr/>
      </dsp:nvSpPr>
      <dsp:spPr>
        <a:xfrm>
          <a:off x="3940991"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LS3.A</a:t>
          </a:r>
        </a:p>
        <a:p>
          <a:pPr lvl="0" algn="ctr" defTabSz="488950">
            <a:lnSpc>
              <a:spcPct val="90000"/>
            </a:lnSpc>
            <a:spcBef>
              <a:spcPct val="0"/>
            </a:spcBef>
            <a:spcAft>
              <a:spcPct val="35000"/>
            </a:spcAft>
          </a:pPr>
          <a:r>
            <a:rPr lang="en-US" sz="1100" kern="1200" dirty="0" smtClean="0">
              <a:latin typeface="Arial"/>
              <a:cs typeface="Arial"/>
            </a:rPr>
            <a:t>LS3.B</a:t>
          </a:r>
          <a:endParaRPr lang="en-US" sz="1100" kern="1200" dirty="0">
            <a:latin typeface="Arial"/>
            <a:cs typeface="Arial"/>
          </a:endParaRPr>
        </a:p>
      </dsp:txBody>
      <dsp:txXfrm>
        <a:off x="3959329" y="4445627"/>
        <a:ext cx="589443" cy="1326291"/>
      </dsp:txXfrm>
    </dsp:sp>
    <dsp:sp modelId="{73C187C3-CDE5-49D7-A7BB-CC2566C17396}">
      <dsp:nvSpPr>
        <dsp:cNvPr id="0" name=""/>
        <dsp:cNvSpPr/>
      </dsp:nvSpPr>
      <dsp:spPr>
        <a:xfrm>
          <a:off x="4593408"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LS4</a:t>
          </a:r>
          <a:endParaRPr lang="en-US" sz="1400" kern="1200" dirty="0">
            <a:latin typeface="Arial"/>
            <a:cs typeface="Arial"/>
          </a:endParaRPr>
        </a:p>
      </dsp:txBody>
      <dsp:txXfrm>
        <a:off x="4611746" y="2970178"/>
        <a:ext cx="589443" cy="1326291"/>
      </dsp:txXfrm>
    </dsp:sp>
    <dsp:sp modelId="{BD736D8F-68E4-4AF4-A3E7-47C1AC5FEEB4}">
      <dsp:nvSpPr>
        <dsp:cNvPr id="0" name=""/>
        <dsp:cNvSpPr/>
      </dsp:nvSpPr>
      <dsp:spPr>
        <a:xfrm>
          <a:off x="4593408"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LS4.A</a:t>
          </a:r>
        </a:p>
        <a:p>
          <a:pPr lvl="0" algn="ctr" defTabSz="488950">
            <a:lnSpc>
              <a:spcPct val="90000"/>
            </a:lnSpc>
            <a:spcBef>
              <a:spcPct val="0"/>
            </a:spcBef>
            <a:spcAft>
              <a:spcPct val="35000"/>
            </a:spcAft>
          </a:pPr>
          <a:r>
            <a:rPr lang="en-US" sz="1100" kern="1200" dirty="0" smtClean="0">
              <a:latin typeface="Arial"/>
              <a:cs typeface="Arial"/>
            </a:rPr>
            <a:t>LS4.B</a:t>
          </a:r>
        </a:p>
        <a:p>
          <a:pPr lvl="0" algn="ctr" defTabSz="488950">
            <a:lnSpc>
              <a:spcPct val="90000"/>
            </a:lnSpc>
            <a:spcBef>
              <a:spcPct val="0"/>
            </a:spcBef>
            <a:spcAft>
              <a:spcPct val="35000"/>
            </a:spcAft>
          </a:pPr>
          <a:r>
            <a:rPr lang="en-US" sz="1100" kern="1200" dirty="0" smtClean="0">
              <a:latin typeface="Arial"/>
              <a:cs typeface="Arial"/>
            </a:rPr>
            <a:t>LS4.C</a:t>
          </a:r>
        </a:p>
        <a:p>
          <a:pPr lvl="0" algn="ctr" defTabSz="488950">
            <a:lnSpc>
              <a:spcPct val="90000"/>
            </a:lnSpc>
            <a:spcBef>
              <a:spcPct val="0"/>
            </a:spcBef>
            <a:spcAft>
              <a:spcPct val="35000"/>
            </a:spcAft>
          </a:pPr>
          <a:r>
            <a:rPr lang="en-US" sz="1100" kern="1200" dirty="0" smtClean="0">
              <a:latin typeface="Arial"/>
              <a:cs typeface="Arial"/>
            </a:rPr>
            <a:t>LS4.D</a:t>
          </a:r>
          <a:endParaRPr lang="en-US" sz="1100" kern="1200" dirty="0">
            <a:latin typeface="Arial"/>
            <a:cs typeface="Arial"/>
          </a:endParaRPr>
        </a:p>
      </dsp:txBody>
      <dsp:txXfrm>
        <a:off x="4611746" y="4445627"/>
        <a:ext cx="589443" cy="1326291"/>
      </dsp:txXfrm>
    </dsp:sp>
    <dsp:sp modelId="{D9B00287-E7B8-485E-96ED-99AF802161AF}">
      <dsp:nvSpPr>
        <dsp:cNvPr id="0" name=""/>
        <dsp:cNvSpPr/>
      </dsp:nvSpPr>
      <dsp:spPr>
        <a:xfrm>
          <a:off x="5272122" y="1476391"/>
          <a:ext cx="1930953"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ESS</a:t>
          </a:r>
          <a:endParaRPr lang="en-US" sz="3700" kern="1200" dirty="0">
            <a:latin typeface="Arial"/>
            <a:cs typeface="Arial"/>
          </a:endParaRPr>
        </a:p>
      </dsp:txBody>
      <dsp:txXfrm>
        <a:off x="5312042" y="1516311"/>
        <a:ext cx="1851113" cy="1283127"/>
      </dsp:txXfrm>
    </dsp:sp>
    <dsp:sp modelId="{312BEB39-43A3-400E-A924-1474CB2DF623}">
      <dsp:nvSpPr>
        <dsp:cNvPr id="0" name=""/>
        <dsp:cNvSpPr/>
      </dsp:nvSpPr>
      <dsp:spPr>
        <a:xfrm>
          <a:off x="527212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ESS1</a:t>
          </a:r>
          <a:endParaRPr lang="en-US" sz="1400" kern="1200" dirty="0">
            <a:latin typeface="Arial"/>
            <a:cs typeface="Arial"/>
          </a:endParaRPr>
        </a:p>
      </dsp:txBody>
      <dsp:txXfrm>
        <a:off x="5290460" y="2970178"/>
        <a:ext cx="589443" cy="1326291"/>
      </dsp:txXfrm>
    </dsp:sp>
    <dsp:sp modelId="{72EE4021-756E-47AA-A366-9EBCA0EB455E}">
      <dsp:nvSpPr>
        <dsp:cNvPr id="0" name=""/>
        <dsp:cNvSpPr/>
      </dsp:nvSpPr>
      <dsp:spPr>
        <a:xfrm>
          <a:off x="527212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ESS1.A</a:t>
          </a:r>
        </a:p>
        <a:p>
          <a:pPr lvl="0" algn="ctr" defTabSz="488950">
            <a:lnSpc>
              <a:spcPct val="90000"/>
            </a:lnSpc>
            <a:spcBef>
              <a:spcPct val="0"/>
            </a:spcBef>
            <a:spcAft>
              <a:spcPct val="35000"/>
            </a:spcAft>
          </a:pPr>
          <a:r>
            <a:rPr lang="en-US" sz="1100" kern="1200" dirty="0" smtClean="0">
              <a:latin typeface="Arial"/>
              <a:cs typeface="Arial"/>
            </a:rPr>
            <a:t>ESS1.B</a:t>
          </a:r>
        </a:p>
        <a:p>
          <a:pPr lvl="0" algn="ctr" defTabSz="488950">
            <a:lnSpc>
              <a:spcPct val="90000"/>
            </a:lnSpc>
            <a:spcBef>
              <a:spcPct val="0"/>
            </a:spcBef>
            <a:spcAft>
              <a:spcPct val="35000"/>
            </a:spcAft>
          </a:pPr>
          <a:r>
            <a:rPr lang="en-US" sz="1100" kern="1200" dirty="0" smtClean="0">
              <a:latin typeface="Arial"/>
              <a:cs typeface="Arial"/>
            </a:rPr>
            <a:t>ESS1.C</a:t>
          </a:r>
          <a:endParaRPr lang="en-US" sz="1100" kern="1200" dirty="0">
            <a:latin typeface="Arial"/>
            <a:cs typeface="Arial"/>
          </a:endParaRPr>
        </a:p>
      </dsp:txBody>
      <dsp:txXfrm>
        <a:off x="5290460" y="4445627"/>
        <a:ext cx="589443" cy="1326291"/>
      </dsp:txXfrm>
    </dsp:sp>
    <dsp:sp modelId="{D5908603-1B35-46FA-8692-0B1FA5717EA9}">
      <dsp:nvSpPr>
        <dsp:cNvPr id="0" name=""/>
        <dsp:cNvSpPr/>
      </dsp:nvSpPr>
      <dsp:spPr>
        <a:xfrm>
          <a:off x="592453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ESS2</a:t>
          </a:r>
          <a:endParaRPr lang="en-US" sz="1400" kern="1200" dirty="0">
            <a:latin typeface="Arial"/>
            <a:cs typeface="Arial"/>
          </a:endParaRPr>
        </a:p>
      </dsp:txBody>
      <dsp:txXfrm>
        <a:off x="5942877" y="2970178"/>
        <a:ext cx="589443" cy="1326291"/>
      </dsp:txXfrm>
    </dsp:sp>
    <dsp:sp modelId="{1917CC6A-1630-45AC-8551-CB8C20EA68B0}">
      <dsp:nvSpPr>
        <dsp:cNvPr id="0" name=""/>
        <dsp:cNvSpPr/>
      </dsp:nvSpPr>
      <dsp:spPr>
        <a:xfrm>
          <a:off x="592453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ESS2.A</a:t>
          </a:r>
        </a:p>
        <a:p>
          <a:pPr lvl="0" algn="ctr" defTabSz="488950">
            <a:lnSpc>
              <a:spcPct val="90000"/>
            </a:lnSpc>
            <a:spcBef>
              <a:spcPct val="0"/>
            </a:spcBef>
            <a:spcAft>
              <a:spcPct val="35000"/>
            </a:spcAft>
          </a:pPr>
          <a:r>
            <a:rPr lang="en-US" sz="1100" kern="1200" dirty="0" smtClean="0">
              <a:latin typeface="Arial"/>
              <a:cs typeface="Arial"/>
            </a:rPr>
            <a:t>ESS2.B</a:t>
          </a:r>
        </a:p>
        <a:p>
          <a:pPr lvl="0" algn="ctr" defTabSz="488950">
            <a:lnSpc>
              <a:spcPct val="90000"/>
            </a:lnSpc>
            <a:spcBef>
              <a:spcPct val="0"/>
            </a:spcBef>
            <a:spcAft>
              <a:spcPct val="35000"/>
            </a:spcAft>
          </a:pPr>
          <a:r>
            <a:rPr lang="en-US" sz="1100" kern="1200" dirty="0" smtClean="0">
              <a:latin typeface="Arial"/>
              <a:cs typeface="Arial"/>
            </a:rPr>
            <a:t>ESS2.C</a:t>
          </a:r>
        </a:p>
        <a:p>
          <a:pPr lvl="0" algn="ctr" defTabSz="488950">
            <a:lnSpc>
              <a:spcPct val="90000"/>
            </a:lnSpc>
            <a:spcBef>
              <a:spcPct val="0"/>
            </a:spcBef>
            <a:spcAft>
              <a:spcPct val="35000"/>
            </a:spcAft>
          </a:pPr>
          <a:r>
            <a:rPr lang="en-US" sz="1100" kern="1200" dirty="0" smtClean="0">
              <a:latin typeface="Arial"/>
              <a:cs typeface="Arial"/>
            </a:rPr>
            <a:t>ESS2.D</a:t>
          </a:r>
        </a:p>
        <a:p>
          <a:pPr lvl="0" algn="ctr" defTabSz="488950">
            <a:lnSpc>
              <a:spcPct val="90000"/>
            </a:lnSpc>
            <a:spcBef>
              <a:spcPct val="0"/>
            </a:spcBef>
            <a:spcAft>
              <a:spcPct val="35000"/>
            </a:spcAft>
          </a:pPr>
          <a:r>
            <a:rPr lang="en-US" sz="1100" kern="1200" dirty="0" smtClean="0">
              <a:latin typeface="Arial"/>
              <a:cs typeface="Arial"/>
            </a:rPr>
            <a:t>ESS2.E</a:t>
          </a:r>
          <a:endParaRPr lang="en-US" sz="1100" kern="1200" dirty="0">
            <a:latin typeface="Arial"/>
            <a:cs typeface="Arial"/>
          </a:endParaRPr>
        </a:p>
      </dsp:txBody>
      <dsp:txXfrm>
        <a:off x="5942877" y="4445627"/>
        <a:ext cx="589443" cy="1326291"/>
      </dsp:txXfrm>
    </dsp:sp>
    <dsp:sp modelId="{6F7EE218-0321-4398-B2AA-64E26AFD423B}">
      <dsp:nvSpPr>
        <dsp:cNvPr id="0" name=""/>
        <dsp:cNvSpPr/>
      </dsp:nvSpPr>
      <dsp:spPr>
        <a:xfrm>
          <a:off x="657695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ESS3</a:t>
          </a:r>
          <a:endParaRPr lang="en-US" sz="1400" kern="1200" dirty="0">
            <a:latin typeface="Arial"/>
            <a:cs typeface="Arial"/>
          </a:endParaRPr>
        </a:p>
      </dsp:txBody>
      <dsp:txXfrm>
        <a:off x="6595294" y="2970178"/>
        <a:ext cx="589443" cy="1326291"/>
      </dsp:txXfrm>
    </dsp:sp>
    <dsp:sp modelId="{648666E6-D1C0-4096-855B-654570DEFE15}">
      <dsp:nvSpPr>
        <dsp:cNvPr id="0" name=""/>
        <dsp:cNvSpPr/>
      </dsp:nvSpPr>
      <dsp:spPr>
        <a:xfrm>
          <a:off x="657695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ESS3.A</a:t>
          </a:r>
        </a:p>
        <a:p>
          <a:pPr lvl="0" algn="ctr" defTabSz="488950">
            <a:lnSpc>
              <a:spcPct val="90000"/>
            </a:lnSpc>
            <a:spcBef>
              <a:spcPct val="0"/>
            </a:spcBef>
            <a:spcAft>
              <a:spcPct val="35000"/>
            </a:spcAft>
          </a:pPr>
          <a:r>
            <a:rPr lang="en-US" sz="1100" kern="1200" dirty="0" smtClean="0">
              <a:latin typeface="Arial"/>
              <a:cs typeface="Arial"/>
            </a:rPr>
            <a:t>ESS3.B</a:t>
          </a:r>
        </a:p>
        <a:p>
          <a:pPr lvl="0" algn="ctr" defTabSz="488950">
            <a:lnSpc>
              <a:spcPct val="90000"/>
            </a:lnSpc>
            <a:spcBef>
              <a:spcPct val="0"/>
            </a:spcBef>
            <a:spcAft>
              <a:spcPct val="35000"/>
            </a:spcAft>
          </a:pPr>
          <a:r>
            <a:rPr lang="en-US" sz="1100" kern="1200" dirty="0" smtClean="0">
              <a:latin typeface="Arial"/>
              <a:cs typeface="Arial"/>
            </a:rPr>
            <a:t>ESS3.C</a:t>
          </a:r>
        </a:p>
        <a:p>
          <a:pPr lvl="0" algn="ctr" defTabSz="488950">
            <a:lnSpc>
              <a:spcPct val="90000"/>
            </a:lnSpc>
            <a:spcBef>
              <a:spcPct val="0"/>
            </a:spcBef>
            <a:spcAft>
              <a:spcPct val="35000"/>
            </a:spcAft>
          </a:pPr>
          <a:r>
            <a:rPr lang="en-US" sz="1100" kern="1200" dirty="0" smtClean="0">
              <a:latin typeface="Arial"/>
              <a:cs typeface="Arial"/>
            </a:rPr>
            <a:t>ESS3.D</a:t>
          </a:r>
          <a:endParaRPr lang="en-US" sz="1100" kern="1200" dirty="0">
            <a:latin typeface="Arial"/>
            <a:cs typeface="Arial"/>
          </a:endParaRPr>
        </a:p>
      </dsp:txBody>
      <dsp:txXfrm>
        <a:off x="6595294" y="4445627"/>
        <a:ext cx="589443" cy="1326291"/>
      </dsp:txXfrm>
    </dsp:sp>
    <dsp:sp modelId="{BDDCA4DB-AD30-4E4D-AEC3-70290776ECF9}">
      <dsp:nvSpPr>
        <dsp:cNvPr id="0" name=""/>
        <dsp:cNvSpPr/>
      </dsp:nvSpPr>
      <dsp:spPr>
        <a:xfrm>
          <a:off x="7255670" y="1476391"/>
          <a:ext cx="1278536"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ETS</a:t>
          </a:r>
          <a:endParaRPr lang="en-US" sz="3700" kern="1200" dirty="0">
            <a:latin typeface="Arial"/>
            <a:cs typeface="Arial"/>
          </a:endParaRPr>
        </a:p>
      </dsp:txBody>
      <dsp:txXfrm>
        <a:off x="7293117" y="1513838"/>
        <a:ext cx="1203642" cy="1288073"/>
      </dsp:txXfrm>
    </dsp:sp>
    <dsp:sp modelId="{8A10C2DD-967A-4F1E-9874-2BD275FB26B8}">
      <dsp:nvSpPr>
        <dsp:cNvPr id="0" name=""/>
        <dsp:cNvSpPr/>
      </dsp:nvSpPr>
      <dsp:spPr>
        <a:xfrm>
          <a:off x="7255670"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ETS1</a:t>
          </a:r>
          <a:endParaRPr lang="en-US" sz="1400" kern="1200" dirty="0">
            <a:latin typeface="Arial"/>
            <a:cs typeface="Arial"/>
          </a:endParaRPr>
        </a:p>
      </dsp:txBody>
      <dsp:txXfrm>
        <a:off x="7274008" y="2970178"/>
        <a:ext cx="589443" cy="1326291"/>
      </dsp:txXfrm>
    </dsp:sp>
    <dsp:sp modelId="{54D4B671-FA74-4575-BA43-9C94BBBD8238}">
      <dsp:nvSpPr>
        <dsp:cNvPr id="0" name=""/>
        <dsp:cNvSpPr/>
      </dsp:nvSpPr>
      <dsp:spPr>
        <a:xfrm>
          <a:off x="7255670"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ETS1.A</a:t>
          </a:r>
        </a:p>
        <a:p>
          <a:pPr lvl="0" algn="ctr" defTabSz="488950">
            <a:lnSpc>
              <a:spcPct val="90000"/>
            </a:lnSpc>
            <a:spcBef>
              <a:spcPct val="0"/>
            </a:spcBef>
            <a:spcAft>
              <a:spcPct val="35000"/>
            </a:spcAft>
          </a:pPr>
          <a:r>
            <a:rPr lang="en-US" sz="1100" kern="1200" dirty="0" smtClean="0">
              <a:latin typeface="Arial"/>
              <a:cs typeface="Arial"/>
            </a:rPr>
            <a:t>ETS1.B</a:t>
          </a:r>
        </a:p>
        <a:p>
          <a:pPr lvl="0" algn="ctr" defTabSz="488950">
            <a:lnSpc>
              <a:spcPct val="90000"/>
            </a:lnSpc>
            <a:spcBef>
              <a:spcPct val="0"/>
            </a:spcBef>
            <a:spcAft>
              <a:spcPct val="35000"/>
            </a:spcAft>
          </a:pPr>
          <a:r>
            <a:rPr lang="en-US" sz="1100" kern="1200" dirty="0" smtClean="0">
              <a:latin typeface="Arial"/>
              <a:cs typeface="Arial"/>
            </a:rPr>
            <a:t>ETS1.C</a:t>
          </a:r>
          <a:endParaRPr lang="en-US" sz="1100" kern="1200" dirty="0">
            <a:latin typeface="Arial"/>
            <a:cs typeface="Arial"/>
          </a:endParaRPr>
        </a:p>
      </dsp:txBody>
      <dsp:txXfrm>
        <a:off x="7274008" y="4445627"/>
        <a:ext cx="589443" cy="1326291"/>
      </dsp:txXfrm>
    </dsp:sp>
    <dsp:sp modelId="{52525D2C-BED5-4358-9DE5-354898CFA8F2}">
      <dsp:nvSpPr>
        <dsp:cNvPr id="0" name=""/>
        <dsp:cNvSpPr/>
      </dsp:nvSpPr>
      <dsp:spPr>
        <a:xfrm>
          <a:off x="790808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ETS2</a:t>
          </a:r>
          <a:endParaRPr lang="en-US" sz="1400" kern="1200" dirty="0">
            <a:latin typeface="Arial"/>
            <a:cs typeface="Arial"/>
          </a:endParaRPr>
        </a:p>
      </dsp:txBody>
      <dsp:txXfrm>
        <a:off x="7926425" y="2970178"/>
        <a:ext cx="589443" cy="1326291"/>
      </dsp:txXfrm>
    </dsp:sp>
    <dsp:sp modelId="{CCBD9E2D-4669-4A1F-A61F-EC9041830017}">
      <dsp:nvSpPr>
        <dsp:cNvPr id="0" name=""/>
        <dsp:cNvSpPr/>
      </dsp:nvSpPr>
      <dsp:spPr>
        <a:xfrm>
          <a:off x="790808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ETS2.A</a:t>
          </a:r>
        </a:p>
        <a:p>
          <a:pPr lvl="0" algn="ctr" defTabSz="488950">
            <a:lnSpc>
              <a:spcPct val="90000"/>
            </a:lnSpc>
            <a:spcBef>
              <a:spcPct val="0"/>
            </a:spcBef>
            <a:spcAft>
              <a:spcPct val="35000"/>
            </a:spcAft>
          </a:pPr>
          <a:r>
            <a:rPr lang="en-US" sz="1100" kern="1200" dirty="0" smtClean="0">
              <a:latin typeface="Arial"/>
              <a:cs typeface="Arial"/>
            </a:rPr>
            <a:t>ETS2.B</a:t>
          </a:r>
          <a:endParaRPr lang="en-US" sz="1100" kern="1200" dirty="0">
            <a:latin typeface="Arial"/>
            <a:cs typeface="Arial"/>
          </a:endParaRPr>
        </a:p>
      </dsp:txBody>
      <dsp:txXfrm>
        <a:off x="7926425" y="4445627"/>
        <a:ext cx="589443" cy="1326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59D2-E90F-4EDC-AC1B-431C2CB0473A}">
      <dsp:nvSpPr>
        <dsp:cNvPr id="0" name=""/>
        <dsp:cNvSpPr/>
      </dsp:nvSpPr>
      <dsp:spPr>
        <a:xfrm>
          <a:off x="192" y="942"/>
          <a:ext cx="8534014" cy="13629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Arial"/>
              <a:cs typeface="Arial"/>
            </a:rPr>
            <a:t>SCIENCE!</a:t>
          </a:r>
          <a:endParaRPr lang="en-US" sz="6100" kern="1200" dirty="0">
            <a:latin typeface="Arial"/>
            <a:cs typeface="Arial"/>
          </a:endParaRPr>
        </a:p>
      </dsp:txBody>
      <dsp:txXfrm>
        <a:off x="40112" y="40862"/>
        <a:ext cx="8454174" cy="1283127"/>
      </dsp:txXfrm>
    </dsp:sp>
    <dsp:sp modelId="{24DC2436-7CF5-483F-92D9-CBDAD08BFE96}">
      <dsp:nvSpPr>
        <dsp:cNvPr id="0" name=""/>
        <dsp:cNvSpPr/>
      </dsp:nvSpPr>
      <dsp:spPr>
        <a:xfrm>
          <a:off x="192"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PS</a:t>
          </a:r>
          <a:endParaRPr lang="en-US" sz="3700" kern="1200" dirty="0">
            <a:latin typeface="Arial"/>
            <a:cs typeface="Arial"/>
          </a:endParaRPr>
        </a:p>
      </dsp:txBody>
      <dsp:txXfrm>
        <a:off x="40112" y="1516311"/>
        <a:ext cx="2503530" cy="1283127"/>
      </dsp:txXfrm>
    </dsp:sp>
    <dsp:sp modelId="{0B5A576F-EA85-46B8-89B5-5780FF690B6F}">
      <dsp:nvSpPr>
        <dsp:cNvPr id="0" name=""/>
        <dsp:cNvSpPr/>
      </dsp:nvSpPr>
      <dsp:spPr>
        <a:xfrm>
          <a:off x="19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PS1</a:t>
          </a:r>
          <a:endParaRPr lang="en-US" sz="1400" kern="1200" dirty="0">
            <a:latin typeface="Arial"/>
            <a:cs typeface="Arial"/>
          </a:endParaRPr>
        </a:p>
      </dsp:txBody>
      <dsp:txXfrm>
        <a:off x="18530" y="2970178"/>
        <a:ext cx="589443" cy="1326291"/>
      </dsp:txXfrm>
    </dsp:sp>
    <dsp:sp modelId="{F9F584D9-F22F-4775-9E82-7EA2D2EAA572}">
      <dsp:nvSpPr>
        <dsp:cNvPr id="0" name=""/>
        <dsp:cNvSpPr/>
      </dsp:nvSpPr>
      <dsp:spPr>
        <a:xfrm>
          <a:off x="19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PS1.A</a:t>
          </a:r>
        </a:p>
        <a:p>
          <a:pPr lvl="0" algn="ctr" defTabSz="488950">
            <a:lnSpc>
              <a:spcPct val="90000"/>
            </a:lnSpc>
            <a:spcBef>
              <a:spcPct val="0"/>
            </a:spcBef>
            <a:spcAft>
              <a:spcPct val="35000"/>
            </a:spcAft>
          </a:pPr>
          <a:r>
            <a:rPr lang="en-US" sz="1100" kern="1200" dirty="0" smtClean="0">
              <a:latin typeface="Arial"/>
              <a:cs typeface="Arial"/>
            </a:rPr>
            <a:t>PS1.B</a:t>
          </a:r>
        </a:p>
        <a:p>
          <a:pPr lvl="0" algn="ctr" defTabSz="488950">
            <a:lnSpc>
              <a:spcPct val="90000"/>
            </a:lnSpc>
            <a:spcBef>
              <a:spcPct val="0"/>
            </a:spcBef>
            <a:spcAft>
              <a:spcPct val="35000"/>
            </a:spcAft>
          </a:pPr>
          <a:r>
            <a:rPr lang="en-US" sz="1100" kern="1200" dirty="0" smtClean="0">
              <a:latin typeface="Arial"/>
              <a:cs typeface="Arial"/>
            </a:rPr>
            <a:t>PS1.C</a:t>
          </a:r>
          <a:endParaRPr lang="en-US" sz="1100" kern="1200" dirty="0">
            <a:latin typeface="Arial"/>
            <a:cs typeface="Arial"/>
          </a:endParaRPr>
        </a:p>
      </dsp:txBody>
      <dsp:txXfrm>
        <a:off x="18530" y="4445627"/>
        <a:ext cx="589443" cy="1326291"/>
      </dsp:txXfrm>
    </dsp:sp>
    <dsp:sp modelId="{16E1E3A6-23D8-4926-9F3D-9162ED074D5F}">
      <dsp:nvSpPr>
        <dsp:cNvPr id="0" name=""/>
        <dsp:cNvSpPr/>
      </dsp:nvSpPr>
      <dsp:spPr>
        <a:xfrm>
          <a:off x="65260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PS2</a:t>
          </a:r>
          <a:endParaRPr lang="en-US" sz="1400" kern="1200" dirty="0">
            <a:latin typeface="Arial"/>
            <a:cs typeface="Arial"/>
          </a:endParaRPr>
        </a:p>
      </dsp:txBody>
      <dsp:txXfrm>
        <a:off x="670947" y="2970178"/>
        <a:ext cx="589443" cy="1326291"/>
      </dsp:txXfrm>
    </dsp:sp>
    <dsp:sp modelId="{855A4183-2E77-4F44-8FCD-B47A52C1E95E}">
      <dsp:nvSpPr>
        <dsp:cNvPr id="0" name=""/>
        <dsp:cNvSpPr/>
      </dsp:nvSpPr>
      <dsp:spPr>
        <a:xfrm>
          <a:off x="65260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PS2.A</a:t>
          </a:r>
        </a:p>
        <a:p>
          <a:pPr lvl="0" algn="ctr" defTabSz="488950">
            <a:lnSpc>
              <a:spcPct val="90000"/>
            </a:lnSpc>
            <a:spcBef>
              <a:spcPct val="0"/>
            </a:spcBef>
            <a:spcAft>
              <a:spcPct val="35000"/>
            </a:spcAft>
          </a:pPr>
          <a:r>
            <a:rPr lang="en-US" sz="1100" kern="1200" dirty="0" smtClean="0">
              <a:latin typeface="Arial"/>
              <a:cs typeface="Arial"/>
            </a:rPr>
            <a:t>PS2.B</a:t>
          </a:r>
        </a:p>
        <a:p>
          <a:pPr lvl="0" algn="ctr" defTabSz="488950">
            <a:lnSpc>
              <a:spcPct val="90000"/>
            </a:lnSpc>
            <a:spcBef>
              <a:spcPct val="0"/>
            </a:spcBef>
            <a:spcAft>
              <a:spcPct val="35000"/>
            </a:spcAft>
          </a:pPr>
          <a:r>
            <a:rPr lang="en-US" sz="1100" kern="1200" dirty="0" smtClean="0">
              <a:latin typeface="Arial"/>
              <a:cs typeface="Arial"/>
            </a:rPr>
            <a:t>PS2.C</a:t>
          </a:r>
          <a:endParaRPr lang="en-US" sz="1100" kern="1200" dirty="0">
            <a:latin typeface="Arial"/>
            <a:cs typeface="Arial"/>
          </a:endParaRPr>
        </a:p>
      </dsp:txBody>
      <dsp:txXfrm>
        <a:off x="670947" y="4445627"/>
        <a:ext cx="589443" cy="1326291"/>
      </dsp:txXfrm>
    </dsp:sp>
    <dsp:sp modelId="{808369BB-B5CE-41DA-AFBD-0556552DA460}">
      <dsp:nvSpPr>
        <dsp:cNvPr id="0" name=""/>
        <dsp:cNvSpPr/>
      </dsp:nvSpPr>
      <dsp:spPr>
        <a:xfrm>
          <a:off x="130502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PS3</a:t>
          </a:r>
          <a:endParaRPr lang="en-US" sz="1400" kern="1200" dirty="0">
            <a:latin typeface="Arial"/>
            <a:cs typeface="Arial"/>
          </a:endParaRPr>
        </a:p>
      </dsp:txBody>
      <dsp:txXfrm>
        <a:off x="1323364" y="2970178"/>
        <a:ext cx="589443" cy="1326291"/>
      </dsp:txXfrm>
    </dsp:sp>
    <dsp:sp modelId="{6E00582B-8DE8-4D63-9B89-7E824AAB88FA}">
      <dsp:nvSpPr>
        <dsp:cNvPr id="0" name=""/>
        <dsp:cNvSpPr/>
      </dsp:nvSpPr>
      <dsp:spPr>
        <a:xfrm>
          <a:off x="130502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PS3.A</a:t>
          </a:r>
        </a:p>
        <a:p>
          <a:pPr lvl="0" algn="ctr" defTabSz="488950">
            <a:lnSpc>
              <a:spcPct val="90000"/>
            </a:lnSpc>
            <a:spcBef>
              <a:spcPct val="0"/>
            </a:spcBef>
            <a:spcAft>
              <a:spcPct val="35000"/>
            </a:spcAft>
          </a:pPr>
          <a:r>
            <a:rPr lang="en-US" sz="1100" kern="1200" dirty="0" smtClean="0">
              <a:latin typeface="Arial"/>
              <a:cs typeface="Arial"/>
            </a:rPr>
            <a:t>PS3.B</a:t>
          </a:r>
        </a:p>
        <a:p>
          <a:pPr lvl="0" algn="ctr" defTabSz="488950">
            <a:lnSpc>
              <a:spcPct val="90000"/>
            </a:lnSpc>
            <a:spcBef>
              <a:spcPct val="0"/>
            </a:spcBef>
            <a:spcAft>
              <a:spcPct val="35000"/>
            </a:spcAft>
          </a:pPr>
          <a:r>
            <a:rPr lang="en-US" sz="1100" kern="1200" dirty="0" smtClean="0">
              <a:latin typeface="Arial"/>
              <a:cs typeface="Arial"/>
            </a:rPr>
            <a:t>PS3.C</a:t>
          </a:r>
        </a:p>
        <a:p>
          <a:pPr lvl="0" algn="ctr" defTabSz="488950">
            <a:lnSpc>
              <a:spcPct val="90000"/>
            </a:lnSpc>
            <a:spcBef>
              <a:spcPct val="0"/>
            </a:spcBef>
            <a:spcAft>
              <a:spcPct val="35000"/>
            </a:spcAft>
          </a:pPr>
          <a:r>
            <a:rPr lang="en-US" sz="1100" kern="1200" dirty="0" smtClean="0">
              <a:latin typeface="Arial"/>
              <a:cs typeface="Arial"/>
            </a:rPr>
            <a:t>PS3.D</a:t>
          </a:r>
          <a:endParaRPr lang="en-US" sz="1100" kern="1200" dirty="0">
            <a:latin typeface="Arial"/>
            <a:cs typeface="Arial"/>
          </a:endParaRPr>
        </a:p>
      </dsp:txBody>
      <dsp:txXfrm>
        <a:off x="1323364" y="4445627"/>
        <a:ext cx="589443" cy="1326291"/>
      </dsp:txXfrm>
    </dsp:sp>
    <dsp:sp modelId="{08AF3B5C-F55A-450D-B110-7DC823DF97F6}">
      <dsp:nvSpPr>
        <dsp:cNvPr id="0" name=""/>
        <dsp:cNvSpPr/>
      </dsp:nvSpPr>
      <dsp:spPr>
        <a:xfrm>
          <a:off x="1957443"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PS4</a:t>
          </a:r>
          <a:endParaRPr lang="en-US" sz="1400" kern="1200" dirty="0">
            <a:latin typeface="Arial"/>
            <a:cs typeface="Arial"/>
          </a:endParaRPr>
        </a:p>
      </dsp:txBody>
      <dsp:txXfrm>
        <a:off x="1975781" y="2970178"/>
        <a:ext cx="589443" cy="1326291"/>
      </dsp:txXfrm>
    </dsp:sp>
    <dsp:sp modelId="{B2C2F0E4-8DB6-4F24-9557-A38F6A4F277E}">
      <dsp:nvSpPr>
        <dsp:cNvPr id="0" name=""/>
        <dsp:cNvSpPr/>
      </dsp:nvSpPr>
      <dsp:spPr>
        <a:xfrm>
          <a:off x="1957443"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PS4.A</a:t>
          </a:r>
        </a:p>
        <a:p>
          <a:pPr lvl="0" algn="ctr" defTabSz="488950">
            <a:lnSpc>
              <a:spcPct val="90000"/>
            </a:lnSpc>
            <a:spcBef>
              <a:spcPct val="0"/>
            </a:spcBef>
            <a:spcAft>
              <a:spcPct val="35000"/>
            </a:spcAft>
          </a:pPr>
          <a:r>
            <a:rPr lang="en-US" sz="1100" kern="1200" dirty="0" smtClean="0">
              <a:latin typeface="Arial"/>
              <a:cs typeface="Arial"/>
            </a:rPr>
            <a:t>PS4.B</a:t>
          </a:r>
        </a:p>
        <a:p>
          <a:pPr lvl="0" algn="ctr" defTabSz="488950">
            <a:lnSpc>
              <a:spcPct val="90000"/>
            </a:lnSpc>
            <a:spcBef>
              <a:spcPct val="0"/>
            </a:spcBef>
            <a:spcAft>
              <a:spcPct val="35000"/>
            </a:spcAft>
          </a:pPr>
          <a:r>
            <a:rPr lang="en-US" sz="1100" kern="1200" dirty="0" smtClean="0">
              <a:latin typeface="Arial"/>
              <a:cs typeface="Arial"/>
            </a:rPr>
            <a:t>PS4.C</a:t>
          </a:r>
          <a:endParaRPr lang="en-US" sz="1100" kern="1200" dirty="0">
            <a:latin typeface="Arial"/>
            <a:cs typeface="Arial"/>
          </a:endParaRPr>
        </a:p>
      </dsp:txBody>
      <dsp:txXfrm>
        <a:off x="1975781" y="4445627"/>
        <a:ext cx="589443" cy="1326291"/>
      </dsp:txXfrm>
    </dsp:sp>
    <dsp:sp modelId="{0DCA7ED2-DA68-49E2-B69E-213CC8E8D926}">
      <dsp:nvSpPr>
        <dsp:cNvPr id="0" name=""/>
        <dsp:cNvSpPr/>
      </dsp:nvSpPr>
      <dsp:spPr>
        <a:xfrm>
          <a:off x="2636157" y="1476391"/>
          <a:ext cx="2583370"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LS</a:t>
          </a:r>
          <a:endParaRPr lang="en-US" sz="3700" kern="1200" dirty="0">
            <a:latin typeface="Arial"/>
            <a:cs typeface="Arial"/>
          </a:endParaRPr>
        </a:p>
      </dsp:txBody>
      <dsp:txXfrm>
        <a:off x="2676077" y="1516311"/>
        <a:ext cx="2503530" cy="1283127"/>
      </dsp:txXfrm>
    </dsp:sp>
    <dsp:sp modelId="{FDB864E3-4B54-4EDD-AA1D-0AEF5A05C9FB}">
      <dsp:nvSpPr>
        <dsp:cNvPr id="0" name=""/>
        <dsp:cNvSpPr/>
      </dsp:nvSpPr>
      <dsp:spPr>
        <a:xfrm>
          <a:off x="263615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LS1</a:t>
          </a:r>
          <a:endParaRPr lang="en-US" sz="1400" kern="1200" dirty="0">
            <a:latin typeface="Arial"/>
            <a:cs typeface="Arial"/>
          </a:endParaRPr>
        </a:p>
      </dsp:txBody>
      <dsp:txXfrm>
        <a:off x="2654495" y="2970178"/>
        <a:ext cx="589443" cy="1326291"/>
      </dsp:txXfrm>
    </dsp:sp>
    <dsp:sp modelId="{13C66842-E9BE-41BB-ABAB-CFF7393CF416}">
      <dsp:nvSpPr>
        <dsp:cNvPr id="0" name=""/>
        <dsp:cNvSpPr/>
      </dsp:nvSpPr>
      <dsp:spPr>
        <a:xfrm>
          <a:off x="263615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LS1.A</a:t>
          </a:r>
        </a:p>
        <a:p>
          <a:pPr lvl="0" algn="ctr" defTabSz="488950">
            <a:lnSpc>
              <a:spcPct val="90000"/>
            </a:lnSpc>
            <a:spcBef>
              <a:spcPct val="0"/>
            </a:spcBef>
            <a:spcAft>
              <a:spcPct val="35000"/>
            </a:spcAft>
          </a:pPr>
          <a:r>
            <a:rPr lang="en-US" sz="1100" kern="1200" dirty="0" smtClean="0">
              <a:latin typeface="Arial"/>
              <a:cs typeface="Arial"/>
            </a:rPr>
            <a:t>LS1.B</a:t>
          </a:r>
        </a:p>
        <a:p>
          <a:pPr lvl="0" algn="ctr" defTabSz="488950">
            <a:lnSpc>
              <a:spcPct val="90000"/>
            </a:lnSpc>
            <a:spcBef>
              <a:spcPct val="0"/>
            </a:spcBef>
            <a:spcAft>
              <a:spcPct val="35000"/>
            </a:spcAft>
          </a:pPr>
          <a:r>
            <a:rPr lang="en-US" sz="1100" kern="1200" dirty="0" smtClean="0">
              <a:latin typeface="Arial"/>
              <a:cs typeface="Arial"/>
            </a:rPr>
            <a:t>LS1.C</a:t>
          </a:r>
        </a:p>
        <a:p>
          <a:pPr lvl="0" algn="ctr" defTabSz="488950">
            <a:lnSpc>
              <a:spcPct val="90000"/>
            </a:lnSpc>
            <a:spcBef>
              <a:spcPct val="0"/>
            </a:spcBef>
            <a:spcAft>
              <a:spcPct val="35000"/>
            </a:spcAft>
          </a:pPr>
          <a:r>
            <a:rPr lang="en-US" sz="1100" kern="1200" dirty="0" smtClean="0">
              <a:latin typeface="Arial"/>
              <a:cs typeface="Arial"/>
            </a:rPr>
            <a:t>LS1.D</a:t>
          </a:r>
          <a:endParaRPr lang="en-US" sz="1100" kern="1200" dirty="0">
            <a:latin typeface="Arial"/>
            <a:cs typeface="Arial"/>
          </a:endParaRPr>
        </a:p>
      </dsp:txBody>
      <dsp:txXfrm>
        <a:off x="2654495" y="4445627"/>
        <a:ext cx="589443" cy="1326291"/>
      </dsp:txXfrm>
    </dsp:sp>
    <dsp:sp modelId="{B54BD45C-19DE-43DD-BF13-9D64F3836FB8}">
      <dsp:nvSpPr>
        <dsp:cNvPr id="0" name=""/>
        <dsp:cNvSpPr/>
      </dsp:nvSpPr>
      <dsp:spPr>
        <a:xfrm>
          <a:off x="3288574"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LS2</a:t>
          </a:r>
          <a:endParaRPr lang="en-US" sz="1400" kern="1200" dirty="0">
            <a:latin typeface="Arial"/>
            <a:cs typeface="Arial"/>
          </a:endParaRPr>
        </a:p>
      </dsp:txBody>
      <dsp:txXfrm>
        <a:off x="3306912" y="2970178"/>
        <a:ext cx="589443" cy="1326291"/>
      </dsp:txXfrm>
    </dsp:sp>
    <dsp:sp modelId="{4F6A8E85-B655-4D59-8BAD-8F6A1EC2618F}">
      <dsp:nvSpPr>
        <dsp:cNvPr id="0" name=""/>
        <dsp:cNvSpPr/>
      </dsp:nvSpPr>
      <dsp:spPr>
        <a:xfrm>
          <a:off x="3288574"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LS2.A</a:t>
          </a:r>
        </a:p>
        <a:p>
          <a:pPr lvl="0" algn="ctr" defTabSz="488950">
            <a:lnSpc>
              <a:spcPct val="90000"/>
            </a:lnSpc>
            <a:spcBef>
              <a:spcPct val="0"/>
            </a:spcBef>
            <a:spcAft>
              <a:spcPct val="35000"/>
            </a:spcAft>
          </a:pPr>
          <a:r>
            <a:rPr lang="en-US" sz="1100" kern="1200" dirty="0" smtClean="0">
              <a:latin typeface="Arial"/>
              <a:cs typeface="Arial"/>
            </a:rPr>
            <a:t>LS2.B</a:t>
          </a:r>
        </a:p>
        <a:p>
          <a:pPr lvl="0" algn="ctr" defTabSz="488950">
            <a:lnSpc>
              <a:spcPct val="90000"/>
            </a:lnSpc>
            <a:spcBef>
              <a:spcPct val="0"/>
            </a:spcBef>
            <a:spcAft>
              <a:spcPct val="35000"/>
            </a:spcAft>
          </a:pPr>
          <a:r>
            <a:rPr lang="en-US" sz="1100" kern="1200" dirty="0" smtClean="0">
              <a:latin typeface="Arial"/>
              <a:cs typeface="Arial"/>
            </a:rPr>
            <a:t>LS2.C</a:t>
          </a:r>
        </a:p>
        <a:p>
          <a:pPr lvl="0" algn="ctr" defTabSz="488950">
            <a:lnSpc>
              <a:spcPct val="90000"/>
            </a:lnSpc>
            <a:spcBef>
              <a:spcPct val="0"/>
            </a:spcBef>
            <a:spcAft>
              <a:spcPct val="35000"/>
            </a:spcAft>
          </a:pPr>
          <a:r>
            <a:rPr lang="en-US" sz="1100" kern="1200" dirty="0" smtClean="0">
              <a:latin typeface="Arial"/>
              <a:cs typeface="Arial"/>
            </a:rPr>
            <a:t>LS2.D</a:t>
          </a:r>
          <a:endParaRPr lang="en-US" sz="1100" kern="1200" dirty="0">
            <a:latin typeface="Arial"/>
            <a:cs typeface="Arial"/>
          </a:endParaRPr>
        </a:p>
      </dsp:txBody>
      <dsp:txXfrm>
        <a:off x="3306912" y="4445627"/>
        <a:ext cx="589443" cy="1326291"/>
      </dsp:txXfrm>
    </dsp:sp>
    <dsp:sp modelId="{3FE4F01F-3325-406A-8611-2C4D82358A4C}">
      <dsp:nvSpPr>
        <dsp:cNvPr id="0" name=""/>
        <dsp:cNvSpPr/>
      </dsp:nvSpPr>
      <dsp:spPr>
        <a:xfrm>
          <a:off x="3940991"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LS3</a:t>
          </a:r>
          <a:endParaRPr lang="en-US" sz="1400" kern="1200" dirty="0">
            <a:latin typeface="Arial"/>
            <a:cs typeface="Arial"/>
          </a:endParaRPr>
        </a:p>
      </dsp:txBody>
      <dsp:txXfrm>
        <a:off x="3959329" y="2970178"/>
        <a:ext cx="589443" cy="1326291"/>
      </dsp:txXfrm>
    </dsp:sp>
    <dsp:sp modelId="{81801AD2-4146-406F-8F23-B95D8AA83F9C}">
      <dsp:nvSpPr>
        <dsp:cNvPr id="0" name=""/>
        <dsp:cNvSpPr/>
      </dsp:nvSpPr>
      <dsp:spPr>
        <a:xfrm>
          <a:off x="3940991"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LS3.A</a:t>
          </a:r>
        </a:p>
        <a:p>
          <a:pPr lvl="0" algn="ctr" defTabSz="488950">
            <a:lnSpc>
              <a:spcPct val="90000"/>
            </a:lnSpc>
            <a:spcBef>
              <a:spcPct val="0"/>
            </a:spcBef>
            <a:spcAft>
              <a:spcPct val="35000"/>
            </a:spcAft>
          </a:pPr>
          <a:r>
            <a:rPr lang="en-US" sz="1100" kern="1200" dirty="0" smtClean="0">
              <a:latin typeface="Arial"/>
              <a:cs typeface="Arial"/>
            </a:rPr>
            <a:t>LS3.B</a:t>
          </a:r>
          <a:endParaRPr lang="en-US" sz="1100" kern="1200" dirty="0">
            <a:latin typeface="Arial"/>
            <a:cs typeface="Arial"/>
          </a:endParaRPr>
        </a:p>
      </dsp:txBody>
      <dsp:txXfrm>
        <a:off x="3959329" y="4445627"/>
        <a:ext cx="589443" cy="1326291"/>
      </dsp:txXfrm>
    </dsp:sp>
    <dsp:sp modelId="{73C187C3-CDE5-49D7-A7BB-CC2566C17396}">
      <dsp:nvSpPr>
        <dsp:cNvPr id="0" name=""/>
        <dsp:cNvSpPr/>
      </dsp:nvSpPr>
      <dsp:spPr>
        <a:xfrm>
          <a:off x="4593408"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LS4</a:t>
          </a:r>
          <a:endParaRPr lang="en-US" sz="1400" kern="1200" dirty="0">
            <a:latin typeface="Arial"/>
            <a:cs typeface="Arial"/>
          </a:endParaRPr>
        </a:p>
      </dsp:txBody>
      <dsp:txXfrm>
        <a:off x="4611746" y="2970178"/>
        <a:ext cx="589443" cy="1326291"/>
      </dsp:txXfrm>
    </dsp:sp>
    <dsp:sp modelId="{BD736D8F-68E4-4AF4-A3E7-47C1AC5FEEB4}">
      <dsp:nvSpPr>
        <dsp:cNvPr id="0" name=""/>
        <dsp:cNvSpPr/>
      </dsp:nvSpPr>
      <dsp:spPr>
        <a:xfrm>
          <a:off x="4593408"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LS4.A</a:t>
          </a:r>
        </a:p>
        <a:p>
          <a:pPr lvl="0" algn="ctr" defTabSz="488950">
            <a:lnSpc>
              <a:spcPct val="90000"/>
            </a:lnSpc>
            <a:spcBef>
              <a:spcPct val="0"/>
            </a:spcBef>
            <a:spcAft>
              <a:spcPct val="35000"/>
            </a:spcAft>
          </a:pPr>
          <a:r>
            <a:rPr lang="en-US" sz="1100" kern="1200" dirty="0" smtClean="0">
              <a:latin typeface="Arial"/>
              <a:cs typeface="Arial"/>
            </a:rPr>
            <a:t>LS4.B</a:t>
          </a:r>
        </a:p>
        <a:p>
          <a:pPr lvl="0" algn="ctr" defTabSz="488950">
            <a:lnSpc>
              <a:spcPct val="90000"/>
            </a:lnSpc>
            <a:spcBef>
              <a:spcPct val="0"/>
            </a:spcBef>
            <a:spcAft>
              <a:spcPct val="35000"/>
            </a:spcAft>
          </a:pPr>
          <a:r>
            <a:rPr lang="en-US" sz="1100" kern="1200" dirty="0" smtClean="0">
              <a:latin typeface="Arial"/>
              <a:cs typeface="Arial"/>
            </a:rPr>
            <a:t>LS4.C</a:t>
          </a:r>
        </a:p>
        <a:p>
          <a:pPr lvl="0" algn="ctr" defTabSz="488950">
            <a:lnSpc>
              <a:spcPct val="90000"/>
            </a:lnSpc>
            <a:spcBef>
              <a:spcPct val="0"/>
            </a:spcBef>
            <a:spcAft>
              <a:spcPct val="35000"/>
            </a:spcAft>
          </a:pPr>
          <a:r>
            <a:rPr lang="en-US" sz="1100" kern="1200" dirty="0" smtClean="0">
              <a:latin typeface="Arial"/>
              <a:cs typeface="Arial"/>
            </a:rPr>
            <a:t>LS4.D</a:t>
          </a:r>
          <a:endParaRPr lang="en-US" sz="1100" kern="1200" dirty="0">
            <a:latin typeface="Arial"/>
            <a:cs typeface="Arial"/>
          </a:endParaRPr>
        </a:p>
      </dsp:txBody>
      <dsp:txXfrm>
        <a:off x="4611746" y="4445627"/>
        <a:ext cx="589443" cy="1326291"/>
      </dsp:txXfrm>
    </dsp:sp>
    <dsp:sp modelId="{D9B00287-E7B8-485E-96ED-99AF802161AF}">
      <dsp:nvSpPr>
        <dsp:cNvPr id="0" name=""/>
        <dsp:cNvSpPr/>
      </dsp:nvSpPr>
      <dsp:spPr>
        <a:xfrm>
          <a:off x="5272122" y="1476391"/>
          <a:ext cx="1930953"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ESS</a:t>
          </a:r>
          <a:endParaRPr lang="en-US" sz="3700" kern="1200" dirty="0">
            <a:latin typeface="Arial"/>
            <a:cs typeface="Arial"/>
          </a:endParaRPr>
        </a:p>
      </dsp:txBody>
      <dsp:txXfrm>
        <a:off x="5312042" y="1516311"/>
        <a:ext cx="1851113" cy="1283127"/>
      </dsp:txXfrm>
    </dsp:sp>
    <dsp:sp modelId="{312BEB39-43A3-400E-A924-1474CB2DF623}">
      <dsp:nvSpPr>
        <dsp:cNvPr id="0" name=""/>
        <dsp:cNvSpPr/>
      </dsp:nvSpPr>
      <dsp:spPr>
        <a:xfrm>
          <a:off x="5272122"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ESS1</a:t>
          </a:r>
          <a:endParaRPr lang="en-US" sz="1400" kern="1200" dirty="0">
            <a:latin typeface="Arial"/>
            <a:cs typeface="Arial"/>
          </a:endParaRPr>
        </a:p>
      </dsp:txBody>
      <dsp:txXfrm>
        <a:off x="5290460" y="2970178"/>
        <a:ext cx="589443" cy="1326291"/>
      </dsp:txXfrm>
    </dsp:sp>
    <dsp:sp modelId="{72EE4021-756E-47AA-A366-9EBCA0EB455E}">
      <dsp:nvSpPr>
        <dsp:cNvPr id="0" name=""/>
        <dsp:cNvSpPr/>
      </dsp:nvSpPr>
      <dsp:spPr>
        <a:xfrm>
          <a:off x="5272122"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ESS1.A</a:t>
          </a:r>
        </a:p>
        <a:p>
          <a:pPr lvl="0" algn="ctr" defTabSz="488950">
            <a:lnSpc>
              <a:spcPct val="90000"/>
            </a:lnSpc>
            <a:spcBef>
              <a:spcPct val="0"/>
            </a:spcBef>
            <a:spcAft>
              <a:spcPct val="35000"/>
            </a:spcAft>
          </a:pPr>
          <a:r>
            <a:rPr lang="en-US" sz="1100" kern="1200" dirty="0" smtClean="0">
              <a:latin typeface="Arial"/>
              <a:cs typeface="Arial"/>
            </a:rPr>
            <a:t>ESS1.B</a:t>
          </a:r>
        </a:p>
        <a:p>
          <a:pPr lvl="0" algn="ctr" defTabSz="488950">
            <a:lnSpc>
              <a:spcPct val="90000"/>
            </a:lnSpc>
            <a:spcBef>
              <a:spcPct val="0"/>
            </a:spcBef>
            <a:spcAft>
              <a:spcPct val="35000"/>
            </a:spcAft>
          </a:pPr>
          <a:r>
            <a:rPr lang="en-US" sz="1100" kern="1200" dirty="0" smtClean="0">
              <a:latin typeface="Arial"/>
              <a:cs typeface="Arial"/>
            </a:rPr>
            <a:t>ESS1.C</a:t>
          </a:r>
          <a:endParaRPr lang="en-US" sz="1100" kern="1200" dirty="0">
            <a:latin typeface="Arial"/>
            <a:cs typeface="Arial"/>
          </a:endParaRPr>
        </a:p>
      </dsp:txBody>
      <dsp:txXfrm>
        <a:off x="5290460" y="4445627"/>
        <a:ext cx="589443" cy="1326291"/>
      </dsp:txXfrm>
    </dsp:sp>
    <dsp:sp modelId="{D5908603-1B35-46FA-8692-0B1FA5717EA9}">
      <dsp:nvSpPr>
        <dsp:cNvPr id="0" name=""/>
        <dsp:cNvSpPr/>
      </dsp:nvSpPr>
      <dsp:spPr>
        <a:xfrm>
          <a:off x="5924539"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ESS2</a:t>
          </a:r>
          <a:endParaRPr lang="en-US" sz="1400" kern="1200" dirty="0">
            <a:latin typeface="Arial"/>
            <a:cs typeface="Arial"/>
          </a:endParaRPr>
        </a:p>
      </dsp:txBody>
      <dsp:txXfrm>
        <a:off x="5942877" y="2970178"/>
        <a:ext cx="589443" cy="1326291"/>
      </dsp:txXfrm>
    </dsp:sp>
    <dsp:sp modelId="{1917CC6A-1630-45AC-8551-CB8C20EA68B0}">
      <dsp:nvSpPr>
        <dsp:cNvPr id="0" name=""/>
        <dsp:cNvSpPr/>
      </dsp:nvSpPr>
      <dsp:spPr>
        <a:xfrm>
          <a:off x="5924539"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ESS2.A</a:t>
          </a:r>
        </a:p>
        <a:p>
          <a:pPr lvl="0" algn="ctr" defTabSz="488950">
            <a:lnSpc>
              <a:spcPct val="90000"/>
            </a:lnSpc>
            <a:spcBef>
              <a:spcPct val="0"/>
            </a:spcBef>
            <a:spcAft>
              <a:spcPct val="35000"/>
            </a:spcAft>
          </a:pPr>
          <a:r>
            <a:rPr lang="en-US" sz="1100" kern="1200" dirty="0" smtClean="0">
              <a:latin typeface="Arial"/>
              <a:cs typeface="Arial"/>
            </a:rPr>
            <a:t>ESS2.B</a:t>
          </a:r>
        </a:p>
        <a:p>
          <a:pPr lvl="0" algn="ctr" defTabSz="488950">
            <a:lnSpc>
              <a:spcPct val="90000"/>
            </a:lnSpc>
            <a:spcBef>
              <a:spcPct val="0"/>
            </a:spcBef>
            <a:spcAft>
              <a:spcPct val="35000"/>
            </a:spcAft>
          </a:pPr>
          <a:r>
            <a:rPr lang="en-US" sz="1100" kern="1200" dirty="0" smtClean="0">
              <a:latin typeface="Arial"/>
              <a:cs typeface="Arial"/>
            </a:rPr>
            <a:t>ESS2.C</a:t>
          </a:r>
        </a:p>
        <a:p>
          <a:pPr lvl="0" algn="ctr" defTabSz="488950">
            <a:lnSpc>
              <a:spcPct val="90000"/>
            </a:lnSpc>
            <a:spcBef>
              <a:spcPct val="0"/>
            </a:spcBef>
            <a:spcAft>
              <a:spcPct val="35000"/>
            </a:spcAft>
          </a:pPr>
          <a:r>
            <a:rPr lang="en-US" sz="1100" kern="1200" dirty="0" smtClean="0">
              <a:latin typeface="Arial"/>
              <a:cs typeface="Arial"/>
            </a:rPr>
            <a:t>ESS2.D</a:t>
          </a:r>
        </a:p>
        <a:p>
          <a:pPr lvl="0" algn="ctr" defTabSz="488950">
            <a:lnSpc>
              <a:spcPct val="90000"/>
            </a:lnSpc>
            <a:spcBef>
              <a:spcPct val="0"/>
            </a:spcBef>
            <a:spcAft>
              <a:spcPct val="35000"/>
            </a:spcAft>
          </a:pPr>
          <a:r>
            <a:rPr lang="en-US" sz="1100" kern="1200" dirty="0" smtClean="0">
              <a:latin typeface="Arial"/>
              <a:cs typeface="Arial"/>
            </a:rPr>
            <a:t>ESS2.E</a:t>
          </a:r>
          <a:endParaRPr lang="en-US" sz="1100" kern="1200" dirty="0">
            <a:latin typeface="Arial"/>
            <a:cs typeface="Arial"/>
          </a:endParaRPr>
        </a:p>
      </dsp:txBody>
      <dsp:txXfrm>
        <a:off x="5942877" y="4445627"/>
        <a:ext cx="589443" cy="1326291"/>
      </dsp:txXfrm>
    </dsp:sp>
    <dsp:sp modelId="{6F7EE218-0321-4398-B2AA-64E26AFD423B}">
      <dsp:nvSpPr>
        <dsp:cNvPr id="0" name=""/>
        <dsp:cNvSpPr/>
      </dsp:nvSpPr>
      <dsp:spPr>
        <a:xfrm>
          <a:off x="6576956"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ESS3</a:t>
          </a:r>
          <a:endParaRPr lang="en-US" sz="1400" kern="1200" dirty="0">
            <a:latin typeface="Arial"/>
            <a:cs typeface="Arial"/>
          </a:endParaRPr>
        </a:p>
      </dsp:txBody>
      <dsp:txXfrm>
        <a:off x="6595294" y="2970178"/>
        <a:ext cx="589443" cy="1326291"/>
      </dsp:txXfrm>
    </dsp:sp>
    <dsp:sp modelId="{648666E6-D1C0-4096-855B-654570DEFE15}">
      <dsp:nvSpPr>
        <dsp:cNvPr id="0" name=""/>
        <dsp:cNvSpPr/>
      </dsp:nvSpPr>
      <dsp:spPr>
        <a:xfrm>
          <a:off x="6576956"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ESS3.A</a:t>
          </a:r>
        </a:p>
        <a:p>
          <a:pPr lvl="0" algn="ctr" defTabSz="488950">
            <a:lnSpc>
              <a:spcPct val="90000"/>
            </a:lnSpc>
            <a:spcBef>
              <a:spcPct val="0"/>
            </a:spcBef>
            <a:spcAft>
              <a:spcPct val="35000"/>
            </a:spcAft>
          </a:pPr>
          <a:r>
            <a:rPr lang="en-US" sz="1100" kern="1200" dirty="0" smtClean="0">
              <a:latin typeface="Arial"/>
              <a:cs typeface="Arial"/>
            </a:rPr>
            <a:t>ESS3.B</a:t>
          </a:r>
        </a:p>
        <a:p>
          <a:pPr lvl="0" algn="ctr" defTabSz="488950">
            <a:lnSpc>
              <a:spcPct val="90000"/>
            </a:lnSpc>
            <a:spcBef>
              <a:spcPct val="0"/>
            </a:spcBef>
            <a:spcAft>
              <a:spcPct val="35000"/>
            </a:spcAft>
          </a:pPr>
          <a:r>
            <a:rPr lang="en-US" sz="1100" kern="1200" dirty="0" smtClean="0">
              <a:latin typeface="Arial"/>
              <a:cs typeface="Arial"/>
            </a:rPr>
            <a:t>ESS3.C</a:t>
          </a:r>
        </a:p>
        <a:p>
          <a:pPr lvl="0" algn="ctr" defTabSz="488950">
            <a:lnSpc>
              <a:spcPct val="90000"/>
            </a:lnSpc>
            <a:spcBef>
              <a:spcPct val="0"/>
            </a:spcBef>
            <a:spcAft>
              <a:spcPct val="35000"/>
            </a:spcAft>
          </a:pPr>
          <a:r>
            <a:rPr lang="en-US" sz="1100" kern="1200" dirty="0" smtClean="0">
              <a:latin typeface="Arial"/>
              <a:cs typeface="Arial"/>
            </a:rPr>
            <a:t>ESS3.D</a:t>
          </a:r>
          <a:endParaRPr lang="en-US" sz="1100" kern="1200" dirty="0">
            <a:latin typeface="Arial"/>
            <a:cs typeface="Arial"/>
          </a:endParaRPr>
        </a:p>
      </dsp:txBody>
      <dsp:txXfrm>
        <a:off x="6595294" y="4445627"/>
        <a:ext cx="589443" cy="1326291"/>
      </dsp:txXfrm>
    </dsp:sp>
    <dsp:sp modelId="{BDDCA4DB-AD30-4E4D-AEC3-70290776ECF9}">
      <dsp:nvSpPr>
        <dsp:cNvPr id="0" name=""/>
        <dsp:cNvSpPr/>
      </dsp:nvSpPr>
      <dsp:spPr>
        <a:xfrm>
          <a:off x="7255670" y="1476391"/>
          <a:ext cx="1278536" cy="13629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a:cs typeface="Arial"/>
            </a:rPr>
            <a:t>ETS</a:t>
          </a:r>
          <a:endParaRPr lang="en-US" sz="3700" kern="1200" dirty="0">
            <a:latin typeface="Arial"/>
            <a:cs typeface="Arial"/>
          </a:endParaRPr>
        </a:p>
      </dsp:txBody>
      <dsp:txXfrm>
        <a:off x="7293117" y="1513838"/>
        <a:ext cx="1203642" cy="1288073"/>
      </dsp:txXfrm>
    </dsp:sp>
    <dsp:sp modelId="{8A10C2DD-967A-4F1E-9874-2BD275FB26B8}">
      <dsp:nvSpPr>
        <dsp:cNvPr id="0" name=""/>
        <dsp:cNvSpPr/>
      </dsp:nvSpPr>
      <dsp:spPr>
        <a:xfrm>
          <a:off x="7255670"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ETS1</a:t>
          </a:r>
          <a:endParaRPr lang="en-US" sz="1400" kern="1200" dirty="0">
            <a:latin typeface="Arial"/>
            <a:cs typeface="Arial"/>
          </a:endParaRPr>
        </a:p>
      </dsp:txBody>
      <dsp:txXfrm>
        <a:off x="7274008" y="2970178"/>
        <a:ext cx="589443" cy="1326291"/>
      </dsp:txXfrm>
    </dsp:sp>
    <dsp:sp modelId="{54D4B671-FA74-4575-BA43-9C94BBBD8238}">
      <dsp:nvSpPr>
        <dsp:cNvPr id="0" name=""/>
        <dsp:cNvSpPr/>
      </dsp:nvSpPr>
      <dsp:spPr>
        <a:xfrm>
          <a:off x="7255670"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ETS1.A</a:t>
          </a:r>
        </a:p>
        <a:p>
          <a:pPr lvl="0" algn="ctr" defTabSz="488950">
            <a:lnSpc>
              <a:spcPct val="90000"/>
            </a:lnSpc>
            <a:spcBef>
              <a:spcPct val="0"/>
            </a:spcBef>
            <a:spcAft>
              <a:spcPct val="35000"/>
            </a:spcAft>
          </a:pPr>
          <a:r>
            <a:rPr lang="en-US" sz="1100" kern="1200" dirty="0" smtClean="0">
              <a:latin typeface="Arial"/>
              <a:cs typeface="Arial"/>
            </a:rPr>
            <a:t>ETS1.B</a:t>
          </a:r>
        </a:p>
        <a:p>
          <a:pPr lvl="0" algn="ctr" defTabSz="488950">
            <a:lnSpc>
              <a:spcPct val="90000"/>
            </a:lnSpc>
            <a:spcBef>
              <a:spcPct val="0"/>
            </a:spcBef>
            <a:spcAft>
              <a:spcPct val="35000"/>
            </a:spcAft>
          </a:pPr>
          <a:r>
            <a:rPr lang="en-US" sz="1100" kern="1200" dirty="0" smtClean="0">
              <a:latin typeface="Arial"/>
              <a:cs typeface="Arial"/>
            </a:rPr>
            <a:t>ETS1.C</a:t>
          </a:r>
          <a:endParaRPr lang="en-US" sz="1100" kern="1200" dirty="0">
            <a:latin typeface="Arial"/>
            <a:cs typeface="Arial"/>
          </a:endParaRPr>
        </a:p>
      </dsp:txBody>
      <dsp:txXfrm>
        <a:off x="7274008" y="4445627"/>
        <a:ext cx="589443" cy="1326291"/>
      </dsp:txXfrm>
    </dsp:sp>
    <dsp:sp modelId="{52525D2C-BED5-4358-9DE5-354898CFA8F2}">
      <dsp:nvSpPr>
        <dsp:cNvPr id="0" name=""/>
        <dsp:cNvSpPr/>
      </dsp:nvSpPr>
      <dsp:spPr>
        <a:xfrm>
          <a:off x="7908087" y="2951840"/>
          <a:ext cx="626119" cy="1362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ETS2</a:t>
          </a:r>
          <a:endParaRPr lang="en-US" sz="1400" kern="1200" dirty="0">
            <a:latin typeface="Arial"/>
            <a:cs typeface="Arial"/>
          </a:endParaRPr>
        </a:p>
      </dsp:txBody>
      <dsp:txXfrm>
        <a:off x="7926425" y="2970178"/>
        <a:ext cx="589443" cy="1326291"/>
      </dsp:txXfrm>
    </dsp:sp>
    <dsp:sp modelId="{CCBD9E2D-4669-4A1F-A61F-EC9041830017}">
      <dsp:nvSpPr>
        <dsp:cNvPr id="0" name=""/>
        <dsp:cNvSpPr/>
      </dsp:nvSpPr>
      <dsp:spPr>
        <a:xfrm>
          <a:off x="7908087" y="4427289"/>
          <a:ext cx="626119" cy="136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ETS2.A</a:t>
          </a:r>
        </a:p>
        <a:p>
          <a:pPr lvl="0" algn="ctr" defTabSz="488950">
            <a:lnSpc>
              <a:spcPct val="90000"/>
            </a:lnSpc>
            <a:spcBef>
              <a:spcPct val="0"/>
            </a:spcBef>
            <a:spcAft>
              <a:spcPct val="35000"/>
            </a:spcAft>
          </a:pPr>
          <a:r>
            <a:rPr lang="en-US" sz="1100" kern="1200" dirty="0" smtClean="0">
              <a:latin typeface="Arial"/>
              <a:cs typeface="Arial"/>
            </a:rPr>
            <a:t>ETS2.B</a:t>
          </a:r>
          <a:endParaRPr lang="en-US" sz="1100" kern="1200" dirty="0">
            <a:latin typeface="Arial"/>
            <a:cs typeface="Arial"/>
          </a:endParaRPr>
        </a:p>
      </dsp:txBody>
      <dsp:txXfrm>
        <a:off x="7926425" y="4445627"/>
        <a:ext cx="589443" cy="1326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59D2-E90F-4EDC-AC1B-431C2CB0473A}">
      <dsp:nvSpPr>
        <dsp:cNvPr id="0" name=""/>
        <dsp:cNvSpPr/>
      </dsp:nvSpPr>
      <dsp:spPr>
        <a:xfrm>
          <a:off x="382" y="0"/>
          <a:ext cx="8457817" cy="13257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latin typeface="Arial"/>
              <a:cs typeface="Arial"/>
            </a:rPr>
            <a:t>SCIENCE!</a:t>
          </a:r>
          <a:endParaRPr lang="en-US" sz="6000" kern="1200" dirty="0">
            <a:latin typeface="Arial"/>
            <a:cs typeface="Arial"/>
          </a:endParaRPr>
        </a:p>
      </dsp:txBody>
      <dsp:txXfrm>
        <a:off x="39211" y="38829"/>
        <a:ext cx="8380159" cy="1248065"/>
      </dsp:txXfrm>
    </dsp:sp>
    <dsp:sp modelId="{24DC2436-7CF5-483F-92D9-CBDAD08BFE96}">
      <dsp:nvSpPr>
        <dsp:cNvPr id="0" name=""/>
        <dsp:cNvSpPr/>
      </dsp:nvSpPr>
      <dsp:spPr>
        <a:xfrm>
          <a:off x="191" y="1437995"/>
          <a:ext cx="2560304" cy="1325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a:cs typeface="Arial"/>
            </a:rPr>
            <a:t>PS</a:t>
          </a:r>
          <a:endParaRPr lang="en-US" sz="3600" kern="1200" dirty="0">
            <a:latin typeface="Arial"/>
            <a:cs typeface="Arial"/>
          </a:endParaRPr>
        </a:p>
      </dsp:txBody>
      <dsp:txXfrm>
        <a:off x="39020" y="1476824"/>
        <a:ext cx="2482646" cy="1248065"/>
      </dsp:txXfrm>
    </dsp:sp>
    <dsp:sp modelId="{0B5A576F-EA85-46B8-89B5-5780FF690B6F}">
      <dsp:nvSpPr>
        <dsp:cNvPr id="0" name=""/>
        <dsp:cNvSpPr/>
      </dsp:nvSpPr>
      <dsp:spPr>
        <a:xfrm>
          <a:off x="191"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PS1</a:t>
          </a:r>
          <a:endParaRPr lang="en-US" sz="1400" kern="1200" dirty="0">
            <a:latin typeface="Arial"/>
            <a:cs typeface="Arial"/>
          </a:endParaRPr>
        </a:p>
      </dsp:txBody>
      <dsp:txXfrm>
        <a:off x="18366" y="2893255"/>
        <a:ext cx="584179" cy="1289373"/>
      </dsp:txXfrm>
    </dsp:sp>
    <dsp:sp modelId="{F9F584D9-F22F-4775-9E82-7EA2D2EAA572}">
      <dsp:nvSpPr>
        <dsp:cNvPr id="0" name=""/>
        <dsp:cNvSpPr/>
      </dsp:nvSpPr>
      <dsp:spPr>
        <a:xfrm>
          <a:off x="191"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PS1.A</a:t>
          </a:r>
        </a:p>
        <a:p>
          <a:pPr lvl="0" algn="ctr" defTabSz="488950">
            <a:lnSpc>
              <a:spcPct val="90000"/>
            </a:lnSpc>
            <a:spcBef>
              <a:spcPct val="0"/>
            </a:spcBef>
            <a:spcAft>
              <a:spcPct val="35000"/>
            </a:spcAft>
          </a:pPr>
          <a:r>
            <a:rPr lang="en-US" sz="1100" kern="1200" dirty="0" smtClean="0">
              <a:latin typeface="Arial"/>
              <a:cs typeface="Arial"/>
            </a:rPr>
            <a:t>PS1.B</a:t>
          </a:r>
        </a:p>
        <a:p>
          <a:pPr lvl="0" algn="ctr" defTabSz="488950">
            <a:lnSpc>
              <a:spcPct val="90000"/>
            </a:lnSpc>
            <a:spcBef>
              <a:spcPct val="0"/>
            </a:spcBef>
            <a:spcAft>
              <a:spcPct val="35000"/>
            </a:spcAft>
          </a:pPr>
          <a:r>
            <a:rPr lang="en-US" sz="1100" kern="1200" dirty="0" smtClean="0">
              <a:latin typeface="Arial"/>
              <a:cs typeface="Arial"/>
            </a:rPr>
            <a:t>PS1.C</a:t>
          </a:r>
          <a:endParaRPr lang="en-US" sz="1100" kern="1200" dirty="0">
            <a:latin typeface="Arial"/>
            <a:cs typeface="Arial"/>
          </a:endParaRPr>
        </a:p>
      </dsp:txBody>
      <dsp:txXfrm>
        <a:off x="18366" y="4330339"/>
        <a:ext cx="584179" cy="1289373"/>
      </dsp:txXfrm>
    </dsp:sp>
    <dsp:sp modelId="{16E1E3A6-23D8-4926-9F3D-9162ED074D5F}">
      <dsp:nvSpPr>
        <dsp:cNvPr id="0" name=""/>
        <dsp:cNvSpPr/>
      </dsp:nvSpPr>
      <dsp:spPr>
        <a:xfrm>
          <a:off x="646782"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PS2</a:t>
          </a:r>
          <a:endParaRPr lang="en-US" sz="1400" kern="1200" dirty="0">
            <a:latin typeface="Arial"/>
            <a:cs typeface="Arial"/>
          </a:endParaRPr>
        </a:p>
      </dsp:txBody>
      <dsp:txXfrm>
        <a:off x="664957" y="2893255"/>
        <a:ext cx="584179" cy="1289373"/>
      </dsp:txXfrm>
    </dsp:sp>
    <dsp:sp modelId="{855A4183-2E77-4F44-8FCD-B47A52C1E95E}">
      <dsp:nvSpPr>
        <dsp:cNvPr id="0" name=""/>
        <dsp:cNvSpPr/>
      </dsp:nvSpPr>
      <dsp:spPr>
        <a:xfrm>
          <a:off x="646782"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PS2.A</a:t>
          </a:r>
        </a:p>
        <a:p>
          <a:pPr lvl="0" algn="ctr" defTabSz="488950">
            <a:lnSpc>
              <a:spcPct val="90000"/>
            </a:lnSpc>
            <a:spcBef>
              <a:spcPct val="0"/>
            </a:spcBef>
            <a:spcAft>
              <a:spcPct val="35000"/>
            </a:spcAft>
          </a:pPr>
          <a:r>
            <a:rPr lang="en-US" sz="1100" kern="1200" dirty="0" smtClean="0">
              <a:latin typeface="Arial"/>
              <a:cs typeface="Arial"/>
            </a:rPr>
            <a:t>PS2.B</a:t>
          </a:r>
        </a:p>
        <a:p>
          <a:pPr lvl="0" algn="ctr" defTabSz="488950">
            <a:lnSpc>
              <a:spcPct val="90000"/>
            </a:lnSpc>
            <a:spcBef>
              <a:spcPct val="0"/>
            </a:spcBef>
            <a:spcAft>
              <a:spcPct val="35000"/>
            </a:spcAft>
          </a:pPr>
          <a:r>
            <a:rPr lang="en-US" sz="1100" kern="1200" dirty="0" smtClean="0">
              <a:latin typeface="Arial"/>
              <a:cs typeface="Arial"/>
            </a:rPr>
            <a:t>PS2.C</a:t>
          </a:r>
          <a:endParaRPr lang="en-US" sz="1100" kern="1200" dirty="0">
            <a:latin typeface="Arial"/>
            <a:cs typeface="Arial"/>
          </a:endParaRPr>
        </a:p>
      </dsp:txBody>
      <dsp:txXfrm>
        <a:off x="664957" y="4330339"/>
        <a:ext cx="584179" cy="1289373"/>
      </dsp:txXfrm>
    </dsp:sp>
    <dsp:sp modelId="{808369BB-B5CE-41DA-AFBD-0556552DA460}">
      <dsp:nvSpPr>
        <dsp:cNvPr id="0" name=""/>
        <dsp:cNvSpPr/>
      </dsp:nvSpPr>
      <dsp:spPr>
        <a:xfrm>
          <a:off x="1293374"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PS3</a:t>
          </a:r>
          <a:endParaRPr lang="en-US" sz="1400" kern="1200" dirty="0">
            <a:latin typeface="Arial"/>
            <a:cs typeface="Arial"/>
          </a:endParaRPr>
        </a:p>
      </dsp:txBody>
      <dsp:txXfrm>
        <a:off x="1311549" y="2893255"/>
        <a:ext cx="584179" cy="1289373"/>
      </dsp:txXfrm>
    </dsp:sp>
    <dsp:sp modelId="{6E00582B-8DE8-4D63-9B89-7E824AAB88FA}">
      <dsp:nvSpPr>
        <dsp:cNvPr id="0" name=""/>
        <dsp:cNvSpPr/>
      </dsp:nvSpPr>
      <dsp:spPr>
        <a:xfrm>
          <a:off x="1293374"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PS3.A</a:t>
          </a:r>
        </a:p>
        <a:p>
          <a:pPr lvl="0" algn="ctr" defTabSz="488950">
            <a:lnSpc>
              <a:spcPct val="90000"/>
            </a:lnSpc>
            <a:spcBef>
              <a:spcPct val="0"/>
            </a:spcBef>
            <a:spcAft>
              <a:spcPct val="35000"/>
            </a:spcAft>
          </a:pPr>
          <a:r>
            <a:rPr lang="en-US" sz="1100" kern="1200" dirty="0" smtClean="0">
              <a:latin typeface="Arial"/>
              <a:cs typeface="Arial"/>
            </a:rPr>
            <a:t>PS3.B</a:t>
          </a:r>
        </a:p>
        <a:p>
          <a:pPr lvl="0" algn="ctr" defTabSz="488950">
            <a:lnSpc>
              <a:spcPct val="90000"/>
            </a:lnSpc>
            <a:spcBef>
              <a:spcPct val="0"/>
            </a:spcBef>
            <a:spcAft>
              <a:spcPct val="35000"/>
            </a:spcAft>
          </a:pPr>
          <a:r>
            <a:rPr lang="en-US" sz="1100" kern="1200" dirty="0" smtClean="0">
              <a:latin typeface="Arial"/>
              <a:cs typeface="Arial"/>
            </a:rPr>
            <a:t>PS3.C</a:t>
          </a:r>
        </a:p>
        <a:p>
          <a:pPr lvl="0" algn="ctr" defTabSz="488950">
            <a:lnSpc>
              <a:spcPct val="90000"/>
            </a:lnSpc>
            <a:spcBef>
              <a:spcPct val="0"/>
            </a:spcBef>
            <a:spcAft>
              <a:spcPct val="35000"/>
            </a:spcAft>
          </a:pPr>
          <a:r>
            <a:rPr lang="en-US" sz="1100" kern="1200" dirty="0" smtClean="0">
              <a:latin typeface="Arial"/>
              <a:cs typeface="Arial"/>
            </a:rPr>
            <a:t>PS3.D</a:t>
          </a:r>
          <a:endParaRPr lang="en-US" sz="1100" kern="1200" dirty="0">
            <a:latin typeface="Arial"/>
            <a:cs typeface="Arial"/>
          </a:endParaRPr>
        </a:p>
      </dsp:txBody>
      <dsp:txXfrm>
        <a:off x="1311549" y="4330339"/>
        <a:ext cx="584179" cy="1289373"/>
      </dsp:txXfrm>
    </dsp:sp>
    <dsp:sp modelId="{08AF3B5C-F55A-450D-B110-7DC823DF97F6}">
      <dsp:nvSpPr>
        <dsp:cNvPr id="0" name=""/>
        <dsp:cNvSpPr/>
      </dsp:nvSpPr>
      <dsp:spPr>
        <a:xfrm>
          <a:off x="1939966"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PS4</a:t>
          </a:r>
          <a:endParaRPr lang="en-US" sz="1400" kern="1200" dirty="0">
            <a:latin typeface="Arial"/>
            <a:cs typeface="Arial"/>
          </a:endParaRPr>
        </a:p>
      </dsp:txBody>
      <dsp:txXfrm>
        <a:off x="1958141" y="2893255"/>
        <a:ext cx="584179" cy="1289373"/>
      </dsp:txXfrm>
    </dsp:sp>
    <dsp:sp modelId="{B2C2F0E4-8DB6-4F24-9557-A38F6A4F277E}">
      <dsp:nvSpPr>
        <dsp:cNvPr id="0" name=""/>
        <dsp:cNvSpPr/>
      </dsp:nvSpPr>
      <dsp:spPr>
        <a:xfrm>
          <a:off x="1939966"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PS4.A</a:t>
          </a:r>
        </a:p>
        <a:p>
          <a:pPr lvl="0" algn="ctr" defTabSz="488950">
            <a:lnSpc>
              <a:spcPct val="90000"/>
            </a:lnSpc>
            <a:spcBef>
              <a:spcPct val="0"/>
            </a:spcBef>
            <a:spcAft>
              <a:spcPct val="35000"/>
            </a:spcAft>
          </a:pPr>
          <a:r>
            <a:rPr lang="en-US" sz="1100" kern="1200" dirty="0" smtClean="0">
              <a:latin typeface="Arial"/>
              <a:cs typeface="Arial"/>
            </a:rPr>
            <a:t>PS4.B</a:t>
          </a:r>
        </a:p>
        <a:p>
          <a:pPr lvl="0" algn="ctr" defTabSz="488950">
            <a:lnSpc>
              <a:spcPct val="90000"/>
            </a:lnSpc>
            <a:spcBef>
              <a:spcPct val="0"/>
            </a:spcBef>
            <a:spcAft>
              <a:spcPct val="35000"/>
            </a:spcAft>
          </a:pPr>
          <a:r>
            <a:rPr lang="en-US" sz="1100" kern="1200" dirty="0" smtClean="0">
              <a:latin typeface="Arial"/>
              <a:cs typeface="Arial"/>
            </a:rPr>
            <a:t>PS4.C</a:t>
          </a:r>
          <a:endParaRPr lang="en-US" sz="1100" kern="1200" dirty="0">
            <a:latin typeface="Arial"/>
            <a:cs typeface="Arial"/>
          </a:endParaRPr>
        </a:p>
      </dsp:txBody>
      <dsp:txXfrm>
        <a:off x="1958141" y="4330339"/>
        <a:ext cx="584179" cy="1289373"/>
      </dsp:txXfrm>
    </dsp:sp>
    <dsp:sp modelId="{0DCA7ED2-DA68-49E2-B69E-213CC8E8D926}">
      <dsp:nvSpPr>
        <dsp:cNvPr id="0" name=""/>
        <dsp:cNvSpPr/>
      </dsp:nvSpPr>
      <dsp:spPr>
        <a:xfrm>
          <a:off x="2612620" y="1437995"/>
          <a:ext cx="2560304" cy="1325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a:cs typeface="Arial"/>
            </a:rPr>
            <a:t>LS</a:t>
          </a:r>
          <a:endParaRPr lang="en-US" sz="3600" kern="1200" dirty="0">
            <a:latin typeface="Arial"/>
            <a:cs typeface="Arial"/>
          </a:endParaRPr>
        </a:p>
      </dsp:txBody>
      <dsp:txXfrm>
        <a:off x="2651449" y="1476824"/>
        <a:ext cx="2482646" cy="1248065"/>
      </dsp:txXfrm>
    </dsp:sp>
    <dsp:sp modelId="{FDB864E3-4B54-4EDD-AA1D-0AEF5A05C9FB}">
      <dsp:nvSpPr>
        <dsp:cNvPr id="0" name=""/>
        <dsp:cNvSpPr/>
      </dsp:nvSpPr>
      <dsp:spPr>
        <a:xfrm>
          <a:off x="2612620"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LS1</a:t>
          </a:r>
          <a:endParaRPr lang="en-US" sz="1400" kern="1200" dirty="0">
            <a:latin typeface="Arial"/>
            <a:cs typeface="Arial"/>
          </a:endParaRPr>
        </a:p>
      </dsp:txBody>
      <dsp:txXfrm>
        <a:off x="2630795" y="2893255"/>
        <a:ext cx="584179" cy="1289373"/>
      </dsp:txXfrm>
    </dsp:sp>
    <dsp:sp modelId="{13C66842-E9BE-41BB-ABAB-CFF7393CF416}">
      <dsp:nvSpPr>
        <dsp:cNvPr id="0" name=""/>
        <dsp:cNvSpPr/>
      </dsp:nvSpPr>
      <dsp:spPr>
        <a:xfrm>
          <a:off x="2612620"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LS1.A</a:t>
          </a:r>
        </a:p>
        <a:p>
          <a:pPr lvl="0" algn="ctr" defTabSz="488950">
            <a:lnSpc>
              <a:spcPct val="90000"/>
            </a:lnSpc>
            <a:spcBef>
              <a:spcPct val="0"/>
            </a:spcBef>
            <a:spcAft>
              <a:spcPct val="35000"/>
            </a:spcAft>
          </a:pPr>
          <a:r>
            <a:rPr lang="en-US" sz="1100" kern="1200" dirty="0" smtClean="0">
              <a:latin typeface="Arial"/>
              <a:cs typeface="Arial"/>
            </a:rPr>
            <a:t>LS1.B</a:t>
          </a:r>
        </a:p>
        <a:p>
          <a:pPr lvl="0" algn="ctr" defTabSz="488950">
            <a:lnSpc>
              <a:spcPct val="90000"/>
            </a:lnSpc>
            <a:spcBef>
              <a:spcPct val="0"/>
            </a:spcBef>
            <a:spcAft>
              <a:spcPct val="35000"/>
            </a:spcAft>
          </a:pPr>
          <a:r>
            <a:rPr lang="en-US" sz="1100" kern="1200" dirty="0" smtClean="0">
              <a:latin typeface="Arial"/>
              <a:cs typeface="Arial"/>
            </a:rPr>
            <a:t>LS1.C</a:t>
          </a:r>
        </a:p>
        <a:p>
          <a:pPr lvl="0" algn="ctr" defTabSz="488950">
            <a:lnSpc>
              <a:spcPct val="90000"/>
            </a:lnSpc>
            <a:spcBef>
              <a:spcPct val="0"/>
            </a:spcBef>
            <a:spcAft>
              <a:spcPct val="35000"/>
            </a:spcAft>
          </a:pPr>
          <a:r>
            <a:rPr lang="en-US" sz="1100" kern="1200" dirty="0" smtClean="0">
              <a:latin typeface="Arial"/>
              <a:cs typeface="Arial"/>
            </a:rPr>
            <a:t>LS1.D</a:t>
          </a:r>
          <a:endParaRPr lang="en-US" sz="1100" kern="1200" dirty="0">
            <a:latin typeface="Arial"/>
            <a:cs typeface="Arial"/>
          </a:endParaRPr>
        </a:p>
      </dsp:txBody>
      <dsp:txXfrm>
        <a:off x="2630795" y="4330339"/>
        <a:ext cx="584179" cy="1289373"/>
      </dsp:txXfrm>
    </dsp:sp>
    <dsp:sp modelId="{B54BD45C-19DE-43DD-BF13-9D64F3836FB8}">
      <dsp:nvSpPr>
        <dsp:cNvPr id="0" name=""/>
        <dsp:cNvSpPr/>
      </dsp:nvSpPr>
      <dsp:spPr>
        <a:xfrm>
          <a:off x="3259212"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LS2</a:t>
          </a:r>
          <a:endParaRPr lang="en-US" sz="1400" kern="1200" dirty="0">
            <a:latin typeface="Arial"/>
            <a:cs typeface="Arial"/>
          </a:endParaRPr>
        </a:p>
      </dsp:txBody>
      <dsp:txXfrm>
        <a:off x="3277387" y="2893255"/>
        <a:ext cx="584179" cy="1289373"/>
      </dsp:txXfrm>
    </dsp:sp>
    <dsp:sp modelId="{4F6A8E85-B655-4D59-8BAD-8F6A1EC2618F}">
      <dsp:nvSpPr>
        <dsp:cNvPr id="0" name=""/>
        <dsp:cNvSpPr/>
      </dsp:nvSpPr>
      <dsp:spPr>
        <a:xfrm>
          <a:off x="3259212"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LS2.A</a:t>
          </a:r>
        </a:p>
        <a:p>
          <a:pPr lvl="0" algn="ctr" defTabSz="488950">
            <a:lnSpc>
              <a:spcPct val="90000"/>
            </a:lnSpc>
            <a:spcBef>
              <a:spcPct val="0"/>
            </a:spcBef>
            <a:spcAft>
              <a:spcPct val="35000"/>
            </a:spcAft>
          </a:pPr>
          <a:r>
            <a:rPr lang="en-US" sz="1100" kern="1200" dirty="0" smtClean="0">
              <a:latin typeface="Arial"/>
              <a:cs typeface="Arial"/>
            </a:rPr>
            <a:t>LS2.B</a:t>
          </a:r>
        </a:p>
        <a:p>
          <a:pPr lvl="0" algn="ctr" defTabSz="488950">
            <a:lnSpc>
              <a:spcPct val="90000"/>
            </a:lnSpc>
            <a:spcBef>
              <a:spcPct val="0"/>
            </a:spcBef>
            <a:spcAft>
              <a:spcPct val="35000"/>
            </a:spcAft>
          </a:pPr>
          <a:r>
            <a:rPr lang="en-US" sz="1100" kern="1200" dirty="0" smtClean="0">
              <a:latin typeface="Arial"/>
              <a:cs typeface="Arial"/>
            </a:rPr>
            <a:t>LS2.C</a:t>
          </a:r>
        </a:p>
        <a:p>
          <a:pPr lvl="0" algn="ctr" defTabSz="488950">
            <a:lnSpc>
              <a:spcPct val="90000"/>
            </a:lnSpc>
            <a:spcBef>
              <a:spcPct val="0"/>
            </a:spcBef>
            <a:spcAft>
              <a:spcPct val="35000"/>
            </a:spcAft>
          </a:pPr>
          <a:r>
            <a:rPr lang="en-US" sz="1100" kern="1200" dirty="0" smtClean="0">
              <a:latin typeface="Arial"/>
              <a:cs typeface="Arial"/>
            </a:rPr>
            <a:t>LS2.D</a:t>
          </a:r>
          <a:endParaRPr lang="en-US" sz="1100" kern="1200" dirty="0">
            <a:latin typeface="Arial"/>
            <a:cs typeface="Arial"/>
          </a:endParaRPr>
        </a:p>
      </dsp:txBody>
      <dsp:txXfrm>
        <a:off x="3277387" y="4330339"/>
        <a:ext cx="584179" cy="1289373"/>
      </dsp:txXfrm>
    </dsp:sp>
    <dsp:sp modelId="{3FE4F01F-3325-406A-8611-2C4D82358A4C}">
      <dsp:nvSpPr>
        <dsp:cNvPr id="0" name=""/>
        <dsp:cNvSpPr/>
      </dsp:nvSpPr>
      <dsp:spPr>
        <a:xfrm>
          <a:off x="3905804"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LS3</a:t>
          </a:r>
          <a:endParaRPr lang="en-US" sz="1400" kern="1200" dirty="0">
            <a:latin typeface="Arial"/>
            <a:cs typeface="Arial"/>
          </a:endParaRPr>
        </a:p>
      </dsp:txBody>
      <dsp:txXfrm>
        <a:off x="3923979" y="2893255"/>
        <a:ext cx="584179" cy="1289373"/>
      </dsp:txXfrm>
    </dsp:sp>
    <dsp:sp modelId="{81801AD2-4146-406F-8F23-B95D8AA83F9C}">
      <dsp:nvSpPr>
        <dsp:cNvPr id="0" name=""/>
        <dsp:cNvSpPr/>
      </dsp:nvSpPr>
      <dsp:spPr>
        <a:xfrm>
          <a:off x="3905804"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LS3.A</a:t>
          </a:r>
        </a:p>
        <a:p>
          <a:pPr lvl="0" algn="ctr" defTabSz="488950">
            <a:lnSpc>
              <a:spcPct val="90000"/>
            </a:lnSpc>
            <a:spcBef>
              <a:spcPct val="0"/>
            </a:spcBef>
            <a:spcAft>
              <a:spcPct val="35000"/>
            </a:spcAft>
          </a:pPr>
          <a:r>
            <a:rPr lang="en-US" sz="1100" kern="1200" dirty="0" smtClean="0">
              <a:latin typeface="Arial"/>
              <a:cs typeface="Arial"/>
            </a:rPr>
            <a:t>LS3.B</a:t>
          </a:r>
          <a:endParaRPr lang="en-US" sz="1100" kern="1200" dirty="0">
            <a:latin typeface="Arial"/>
            <a:cs typeface="Arial"/>
          </a:endParaRPr>
        </a:p>
      </dsp:txBody>
      <dsp:txXfrm>
        <a:off x="3923979" y="4330339"/>
        <a:ext cx="584179" cy="1289373"/>
      </dsp:txXfrm>
    </dsp:sp>
    <dsp:sp modelId="{73C187C3-CDE5-49D7-A7BB-CC2566C17396}">
      <dsp:nvSpPr>
        <dsp:cNvPr id="0" name=""/>
        <dsp:cNvSpPr/>
      </dsp:nvSpPr>
      <dsp:spPr>
        <a:xfrm>
          <a:off x="4552395"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LS4</a:t>
          </a:r>
          <a:endParaRPr lang="en-US" sz="1400" kern="1200" dirty="0">
            <a:latin typeface="Arial"/>
            <a:cs typeface="Arial"/>
          </a:endParaRPr>
        </a:p>
      </dsp:txBody>
      <dsp:txXfrm>
        <a:off x="4570570" y="2893255"/>
        <a:ext cx="584179" cy="1289373"/>
      </dsp:txXfrm>
    </dsp:sp>
    <dsp:sp modelId="{BD736D8F-68E4-4AF4-A3E7-47C1AC5FEEB4}">
      <dsp:nvSpPr>
        <dsp:cNvPr id="0" name=""/>
        <dsp:cNvSpPr/>
      </dsp:nvSpPr>
      <dsp:spPr>
        <a:xfrm>
          <a:off x="4552395"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LS4.A</a:t>
          </a:r>
        </a:p>
        <a:p>
          <a:pPr lvl="0" algn="ctr" defTabSz="488950">
            <a:lnSpc>
              <a:spcPct val="90000"/>
            </a:lnSpc>
            <a:spcBef>
              <a:spcPct val="0"/>
            </a:spcBef>
            <a:spcAft>
              <a:spcPct val="35000"/>
            </a:spcAft>
          </a:pPr>
          <a:r>
            <a:rPr lang="en-US" sz="1100" kern="1200" dirty="0" smtClean="0">
              <a:latin typeface="Arial"/>
              <a:cs typeface="Arial"/>
            </a:rPr>
            <a:t>LS4.B</a:t>
          </a:r>
        </a:p>
        <a:p>
          <a:pPr lvl="0" algn="ctr" defTabSz="488950">
            <a:lnSpc>
              <a:spcPct val="90000"/>
            </a:lnSpc>
            <a:spcBef>
              <a:spcPct val="0"/>
            </a:spcBef>
            <a:spcAft>
              <a:spcPct val="35000"/>
            </a:spcAft>
          </a:pPr>
          <a:r>
            <a:rPr lang="en-US" sz="1100" kern="1200" dirty="0" smtClean="0">
              <a:latin typeface="Arial"/>
              <a:cs typeface="Arial"/>
            </a:rPr>
            <a:t>LS4.C</a:t>
          </a:r>
        </a:p>
        <a:p>
          <a:pPr lvl="0" algn="ctr" defTabSz="488950">
            <a:lnSpc>
              <a:spcPct val="90000"/>
            </a:lnSpc>
            <a:spcBef>
              <a:spcPct val="0"/>
            </a:spcBef>
            <a:spcAft>
              <a:spcPct val="35000"/>
            </a:spcAft>
          </a:pPr>
          <a:r>
            <a:rPr lang="en-US" sz="1100" kern="1200" dirty="0" smtClean="0">
              <a:latin typeface="Arial"/>
              <a:cs typeface="Arial"/>
            </a:rPr>
            <a:t>LS4.D</a:t>
          </a:r>
          <a:endParaRPr lang="en-US" sz="1100" kern="1200" dirty="0">
            <a:latin typeface="Arial"/>
            <a:cs typeface="Arial"/>
          </a:endParaRPr>
        </a:p>
      </dsp:txBody>
      <dsp:txXfrm>
        <a:off x="4570570" y="4330339"/>
        <a:ext cx="584179" cy="1289373"/>
      </dsp:txXfrm>
    </dsp:sp>
    <dsp:sp modelId="{D9B00287-E7B8-485E-96ED-99AF802161AF}">
      <dsp:nvSpPr>
        <dsp:cNvPr id="0" name=""/>
        <dsp:cNvSpPr/>
      </dsp:nvSpPr>
      <dsp:spPr>
        <a:xfrm>
          <a:off x="5225049" y="1437995"/>
          <a:ext cx="1913713" cy="1325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a:cs typeface="Arial"/>
            </a:rPr>
            <a:t>ESS</a:t>
          </a:r>
          <a:endParaRPr lang="en-US" sz="3600" kern="1200" dirty="0">
            <a:latin typeface="Arial"/>
            <a:cs typeface="Arial"/>
          </a:endParaRPr>
        </a:p>
      </dsp:txBody>
      <dsp:txXfrm>
        <a:off x="5263878" y="1476824"/>
        <a:ext cx="1836055" cy="1248065"/>
      </dsp:txXfrm>
    </dsp:sp>
    <dsp:sp modelId="{312BEB39-43A3-400E-A924-1474CB2DF623}">
      <dsp:nvSpPr>
        <dsp:cNvPr id="0" name=""/>
        <dsp:cNvSpPr/>
      </dsp:nvSpPr>
      <dsp:spPr>
        <a:xfrm>
          <a:off x="5225049"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ESS1</a:t>
          </a:r>
          <a:endParaRPr lang="en-US" sz="1400" kern="1200" dirty="0">
            <a:latin typeface="Arial"/>
            <a:cs typeface="Arial"/>
          </a:endParaRPr>
        </a:p>
      </dsp:txBody>
      <dsp:txXfrm>
        <a:off x="5243224" y="2893255"/>
        <a:ext cx="584179" cy="1289373"/>
      </dsp:txXfrm>
    </dsp:sp>
    <dsp:sp modelId="{72EE4021-756E-47AA-A366-9EBCA0EB455E}">
      <dsp:nvSpPr>
        <dsp:cNvPr id="0" name=""/>
        <dsp:cNvSpPr/>
      </dsp:nvSpPr>
      <dsp:spPr>
        <a:xfrm>
          <a:off x="5225049"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ESS1.A</a:t>
          </a:r>
        </a:p>
        <a:p>
          <a:pPr lvl="0" algn="ctr" defTabSz="488950">
            <a:lnSpc>
              <a:spcPct val="90000"/>
            </a:lnSpc>
            <a:spcBef>
              <a:spcPct val="0"/>
            </a:spcBef>
            <a:spcAft>
              <a:spcPct val="35000"/>
            </a:spcAft>
          </a:pPr>
          <a:r>
            <a:rPr lang="en-US" sz="1100" kern="1200" dirty="0" smtClean="0">
              <a:latin typeface="Arial"/>
              <a:cs typeface="Arial"/>
            </a:rPr>
            <a:t>ESS1.B</a:t>
          </a:r>
        </a:p>
        <a:p>
          <a:pPr lvl="0" algn="ctr" defTabSz="488950">
            <a:lnSpc>
              <a:spcPct val="90000"/>
            </a:lnSpc>
            <a:spcBef>
              <a:spcPct val="0"/>
            </a:spcBef>
            <a:spcAft>
              <a:spcPct val="35000"/>
            </a:spcAft>
          </a:pPr>
          <a:r>
            <a:rPr lang="en-US" sz="1100" kern="1200" dirty="0" smtClean="0">
              <a:latin typeface="Arial"/>
              <a:cs typeface="Arial"/>
            </a:rPr>
            <a:t>ESS1.C</a:t>
          </a:r>
          <a:endParaRPr lang="en-US" sz="1100" kern="1200" dirty="0">
            <a:latin typeface="Arial"/>
            <a:cs typeface="Arial"/>
          </a:endParaRPr>
        </a:p>
      </dsp:txBody>
      <dsp:txXfrm>
        <a:off x="5243224" y="4330339"/>
        <a:ext cx="584179" cy="1289373"/>
      </dsp:txXfrm>
    </dsp:sp>
    <dsp:sp modelId="{D5908603-1B35-46FA-8692-0B1FA5717EA9}">
      <dsp:nvSpPr>
        <dsp:cNvPr id="0" name=""/>
        <dsp:cNvSpPr/>
      </dsp:nvSpPr>
      <dsp:spPr>
        <a:xfrm>
          <a:off x="5871641"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ESS2</a:t>
          </a:r>
          <a:endParaRPr lang="en-US" sz="1400" kern="1200" dirty="0">
            <a:latin typeface="Arial"/>
            <a:cs typeface="Arial"/>
          </a:endParaRPr>
        </a:p>
      </dsp:txBody>
      <dsp:txXfrm>
        <a:off x="5889816" y="2893255"/>
        <a:ext cx="584179" cy="1289373"/>
      </dsp:txXfrm>
    </dsp:sp>
    <dsp:sp modelId="{1917CC6A-1630-45AC-8551-CB8C20EA68B0}">
      <dsp:nvSpPr>
        <dsp:cNvPr id="0" name=""/>
        <dsp:cNvSpPr/>
      </dsp:nvSpPr>
      <dsp:spPr>
        <a:xfrm>
          <a:off x="5871641"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ESS2.A</a:t>
          </a:r>
        </a:p>
        <a:p>
          <a:pPr lvl="0" algn="ctr" defTabSz="488950">
            <a:lnSpc>
              <a:spcPct val="90000"/>
            </a:lnSpc>
            <a:spcBef>
              <a:spcPct val="0"/>
            </a:spcBef>
            <a:spcAft>
              <a:spcPct val="35000"/>
            </a:spcAft>
          </a:pPr>
          <a:r>
            <a:rPr lang="en-US" sz="1100" kern="1200" dirty="0" smtClean="0">
              <a:latin typeface="Arial"/>
              <a:cs typeface="Arial"/>
            </a:rPr>
            <a:t>ESS2.B</a:t>
          </a:r>
        </a:p>
        <a:p>
          <a:pPr lvl="0" algn="ctr" defTabSz="488950">
            <a:lnSpc>
              <a:spcPct val="90000"/>
            </a:lnSpc>
            <a:spcBef>
              <a:spcPct val="0"/>
            </a:spcBef>
            <a:spcAft>
              <a:spcPct val="35000"/>
            </a:spcAft>
          </a:pPr>
          <a:r>
            <a:rPr lang="en-US" sz="1100" kern="1200" dirty="0" smtClean="0">
              <a:latin typeface="Arial"/>
              <a:cs typeface="Arial"/>
            </a:rPr>
            <a:t>ESS2.C</a:t>
          </a:r>
        </a:p>
        <a:p>
          <a:pPr lvl="0" algn="ctr" defTabSz="488950">
            <a:lnSpc>
              <a:spcPct val="90000"/>
            </a:lnSpc>
            <a:spcBef>
              <a:spcPct val="0"/>
            </a:spcBef>
            <a:spcAft>
              <a:spcPct val="35000"/>
            </a:spcAft>
          </a:pPr>
          <a:r>
            <a:rPr lang="en-US" sz="1100" kern="1200" dirty="0" smtClean="0">
              <a:latin typeface="Arial"/>
              <a:cs typeface="Arial"/>
            </a:rPr>
            <a:t>ESS2.D</a:t>
          </a:r>
        </a:p>
        <a:p>
          <a:pPr lvl="0" algn="ctr" defTabSz="488950">
            <a:lnSpc>
              <a:spcPct val="90000"/>
            </a:lnSpc>
            <a:spcBef>
              <a:spcPct val="0"/>
            </a:spcBef>
            <a:spcAft>
              <a:spcPct val="35000"/>
            </a:spcAft>
          </a:pPr>
          <a:r>
            <a:rPr lang="en-US" sz="1100" kern="1200" dirty="0" smtClean="0">
              <a:latin typeface="Arial"/>
              <a:cs typeface="Arial"/>
            </a:rPr>
            <a:t>ESS2.E</a:t>
          </a:r>
          <a:endParaRPr lang="en-US" sz="1100" kern="1200" dirty="0">
            <a:latin typeface="Arial"/>
            <a:cs typeface="Arial"/>
          </a:endParaRPr>
        </a:p>
      </dsp:txBody>
      <dsp:txXfrm>
        <a:off x="5889816" y="4330339"/>
        <a:ext cx="584179" cy="1289373"/>
      </dsp:txXfrm>
    </dsp:sp>
    <dsp:sp modelId="{6F7EE218-0321-4398-B2AA-64E26AFD423B}">
      <dsp:nvSpPr>
        <dsp:cNvPr id="0" name=""/>
        <dsp:cNvSpPr/>
      </dsp:nvSpPr>
      <dsp:spPr>
        <a:xfrm>
          <a:off x="6518233"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ESS3</a:t>
          </a:r>
          <a:endParaRPr lang="en-US" sz="1400" kern="1200" dirty="0">
            <a:latin typeface="Arial"/>
            <a:cs typeface="Arial"/>
          </a:endParaRPr>
        </a:p>
      </dsp:txBody>
      <dsp:txXfrm>
        <a:off x="6536408" y="2893255"/>
        <a:ext cx="584179" cy="1289373"/>
      </dsp:txXfrm>
    </dsp:sp>
    <dsp:sp modelId="{648666E6-D1C0-4096-855B-654570DEFE15}">
      <dsp:nvSpPr>
        <dsp:cNvPr id="0" name=""/>
        <dsp:cNvSpPr/>
      </dsp:nvSpPr>
      <dsp:spPr>
        <a:xfrm>
          <a:off x="6518233"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ESS3.A</a:t>
          </a:r>
        </a:p>
        <a:p>
          <a:pPr lvl="0" algn="ctr" defTabSz="488950">
            <a:lnSpc>
              <a:spcPct val="90000"/>
            </a:lnSpc>
            <a:spcBef>
              <a:spcPct val="0"/>
            </a:spcBef>
            <a:spcAft>
              <a:spcPct val="35000"/>
            </a:spcAft>
          </a:pPr>
          <a:r>
            <a:rPr lang="en-US" sz="1100" kern="1200" dirty="0" smtClean="0">
              <a:latin typeface="Arial"/>
              <a:cs typeface="Arial"/>
            </a:rPr>
            <a:t>ESS3.B</a:t>
          </a:r>
        </a:p>
        <a:p>
          <a:pPr lvl="0" algn="ctr" defTabSz="488950">
            <a:lnSpc>
              <a:spcPct val="90000"/>
            </a:lnSpc>
            <a:spcBef>
              <a:spcPct val="0"/>
            </a:spcBef>
            <a:spcAft>
              <a:spcPct val="35000"/>
            </a:spcAft>
          </a:pPr>
          <a:r>
            <a:rPr lang="en-US" sz="1100" kern="1200" dirty="0" smtClean="0">
              <a:latin typeface="Arial"/>
              <a:cs typeface="Arial"/>
            </a:rPr>
            <a:t>ESS3.C</a:t>
          </a:r>
        </a:p>
        <a:p>
          <a:pPr lvl="0" algn="ctr" defTabSz="488950">
            <a:lnSpc>
              <a:spcPct val="90000"/>
            </a:lnSpc>
            <a:spcBef>
              <a:spcPct val="0"/>
            </a:spcBef>
            <a:spcAft>
              <a:spcPct val="35000"/>
            </a:spcAft>
          </a:pPr>
          <a:r>
            <a:rPr lang="en-US" sz="1100" kern="1200" dirty="0" smtClean="0">
              <a:latin typeface="Arial"/>
              <a:cs typeface="Arial"/>
            </a:rPr>
            <a:t>ESS3.D</a:t>
          </a:r>
          <a:endParaRPr lang="en-US" sz="1100" kern="1200" dirty="0">
            <a:latin typeface="Arial"/>
            <a:cs typeface="Arial"/>
          </a:endParaRPr>
        </a:p>
      </dsp:txBody>
      <dsp:txXfrm>
        <a:off x="6536408" y="4330339"/>
        <a:ext cx="584179" cy="1289373"/>
      </dsp:txXfrm>
    </dsp:sp>
    <dsp:sp modelId="{BDDCA4DB-AD30-4E4D-AEC3-70290776ECF9}">
      <dsp:nvSpPr>
        <dsp:cNvPr id="0" name=""/>
        <dsp:cNvSpPr/>
      </dsp:nvSpPr>
      <dsp:spPr>
        <a:xfrm>
          <a:off x="7190887" y="1437995"/>
          <a:ext cx="1267121" cy="1325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a:cs typeface="Arial"/>
            </a:rPr>
            <a:t>ETS</a:t>
          </a:r>
          <a:endParaRPr lang="en-US" sz="3600" kern="1200" dirty="0">
            <a:latin typeface="Arial"/>
            <a:cs typeface="Arial"/>
          </a:endParaRPr>
        </a:p>
      </dsp:txBody>
      <dsp:txXfrm>
        <a:off x="7228000" y="1475108"/>
        <a:ext cx="1192895" cy="1251497"/>
      </dsp:txXfrm>
    </dsp:sp>
    <dsp:sp modelId="{8A10C2DD-967A-4F1E-9874-2BD275FB26B8}">
      <dsp:nvSpPr>
        <dsp:cNvPr id="0" name=""/>
        <dsp:cNvSpPr/>
      </dsp:nvSpPr>
      <dsp:spPr>
        <a:xfrm>
          <a:off x="7190887"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ETS1</a:t>
          </a:r>
          <a:endParaRPr lang="en-US" sz="1400" kern="1200" dirty="0">
            <a:latin typeface="Arial"/>
            <a:cs typeface="Arial"/>
          </a:endParaRPr>
        </a:p>
      </dsp:txBody>
      <dsp:txXfrm>
        <a:off x="7209062" y="2893255"/>
        <a:ext cx="584179" cy="1289373"/>
      </dsp:txXfrm>
    </dsp:sp>
    <dsp:sp modelId="{54D4B671-FA74-4575-BA43-9C94BBBD8238}">
      <dsp:nvSpPr>
        <dsp:cNvPr id="0" name=""/>
        <dsp:cNvSpPr/>
      </dsp:nvSpPr>
      <dsp:spPr>
        <a:xfrm>
          <a:off x="7190887"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ETS1.A</a:t>
          </a:r>
        </a:p>
        <a:p>
          <a:pPr lvl="0" algn="ctr" defTabSz="488950">
            <a:lnSpc>
              <a:spcPct val="90000"/>
            </a:lnSpc>
            <a:spcBef>
              <a:spcPct val="0"/>
            </a:spcBef>
            <a:spcAft>
              <a:spcPct val="35000"/>
            </a:spcAft>
          </a:pPr>
          <a:r>
            <a:rPr lang="en-US" sz="1100" kern="1200" dirty="0" smtClean="0">
              <a:latin typeface="Arial"/>
              <a:cs typeface="Arial"/>
            </a:rPr>
            <a:t>ETS1.B</a:t>
          </a:r>
        </a:p>
        <a:p>
          <a:pPr lvl="0" algn="ctr" defTabSz="488950">
            <a:lnSpc>
              <a:spcPct val="90000"/>
            </a:lnSpc>
            <a:spcBef>
              <a:spcPct val="0"/>
            </a:spcBef>
            <a:spcAft>
              <a:spcPct val="35000"/>
            </a:spcAft>
          </a:pPr>
          <a:r>
            <a:rPr lang="en-US" sz="1100" kern="1200" dirty="0" smtClean="0">
              <a:latin typeface="Arial"/>
              <a:cs typeface="Arial"/>
            </a:rPr>
            <a:t>ETS1.C</a:t>
          </a:r>
          <a:endParaRPr lang="en-US" sz="1100" kern="1200" dirty="0">
            <a:latin typeface="Arial"/>
            <a:cs typeface="Arial"/>
          </a:endParaRPr>
        </a:p>
      </dsp:txBody>
      <dsp:txXfrm>
        <a:off x="7209062" y="4330339"/>
        <a:ext cx="584179" cy="1289373"/>
      </dsp:txXfrm>
    </dsp:sp>
    <dsp:sp modelId="{52525D2C-BED5-4358-9DE5-354898CFA8F2}">
      <dsp:nvSpPr>
        <dsp:cNvPr id="0" name=""/>
        <dsp:cNvSpPr/>
      </dsp:nvSpPr>
      <dsp:spPr>
        <a:xfrm>
          <a:off x="7837479" y="2875080"/>
          <a:ext cx="620529" cy="1325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ETS2</a:t>
          </a:r>
          <a:endParaRPr lang="en-US" sz="1400" kern="1200" dirty="0">
            <a:latin typeface="Arial"/>
            <a:cs typeface="Arial"/>
          </a:endParaRPr>
        </a:p>
      </dsp:txBody>
      <dsp:txXfrm>
        <a:off x="7855654" y="2893255"/>
        <a:ext cx="584179" cy="1289373"/>
      </dsp:txXfrm>
    </dsp:sp>
    <dsp:sp modelId="{CCBD9E2D-4669-4A1F-A61F-EC9041830017}">
      <dsp:nvSpPr>
        <dsp:cNvPr id="0" name=""/>
        <dsp:cNvSpPr/>
      </dsp:nvSpPr>
      <dsp:spPr>
        <a:xfrm>
          <a:off x="7837479" y="4312164"/>
          <a:ext cx="620529" cy="1325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a:cs typeface="Arial"/>
            </a:rPr>
            <a:t>ETS2.A</a:t>
          </a:r>
        </a:p>
        <a:p>
          <a:pPr lvl="0" algn="ctr" defTabSz="488950">
            <a:lnSpc>
              <a:spcPct val="90000"/>
            </a:lnSpc>
            <a:spcBef>
              <a:spcPct val="0"/>
            </a:spcBef>
            <a:spcAft>
              <a:spcPct val="35000"/>
            </a:spcAft>
          </a:pPr>
          <a:r>
            <a:rPr lang="en-US" sz="1100" kern="1200" dirty="0" smtClean="0">
              <a:latin typeface="Arial"/>
              <a:cs typeface="Arial"/>
            </a:rPr>
            <a:t>ETS2.B</a:t>
          </a:r>
          <a:endParaRPr lang="en-US" sz="1100" kern="1200" dirty="0">
            <a:latin typeface="Arial"/>
            <a:cs typeface="Arial"/>
          </a:endParaRPr>
        </a:p>
      </dsp:txBody>
      <dsp:txXfrm>
        <a:off x="7855654" y="4330339"/>
        <a:ext cx="584179" cy="12893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AAED4EC-0EC4-40D4-B5B7-63ECE9EC8942}" type="datetimeFigureOut">
              <a:rPr lang="en-US" smtClean="0"/>
              <a:t>6/16/17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82823725-0331-4936-97DB-53A91FA26CAB}" type="slidenum">
              <a:rPr lang="en-US" smtClean="0"/>
              <a:t>‹#›</a:t>
            </a:fld>
            <a:endParaRPr lang="en-US"/>
          </a:p>
        </p:txBody>
      </p:sp>
    </p:spTree>
    <p:extLst>
      <p:ext uri="{BB962C8B-B14F-4D97-AF65-F5344CB8AC3E}">
        <p14:creationId xmlns:p14="http://schemas.microsoft.com/office/powerpoint/2010/main" val="337759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C1108B5-2D23-4632-91C9-1144064C3911}" type="datetimeFigureOut">
              <a:rPr lang="en-US" smtClean="0"/>
              <a:t>6/16/17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C485937-72E0-4C71-AEC8-1B6233D42DF1}" type="slidenum">
              <a:rPr lang="en-US" smtClean="0"/>
              <a:t>‹#›</a:t>
            </a:fld>
            <a:endParaRPr lang="en-US"/>
          </a:p>
        </p:txBody>
      </p:sp>
    </p:spTree>
    <p:extLst>
      <p:ext uri="{BB962C8B-B14F-4D97-AF65-F5344CB8AC3E}">
        <p14:creationId xmlns:p14="http://schemas.microsoft.com/office/powerpoint/2010/main" val="74744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a:t>
            </a:fld>
            <a:endParaRPr lang="en-US"/>
          </a:p>
        </p:txBody>
      </p:sp>
    </p:spTree>
    <p:extLst>
      <p:ext uri="{BB962C8B-B14F-4D97-AF65-F5344CB8AC3E}">
        <p14:creationId xmlns:p14="http://schemas.microsoft.com/office/powerpoint/2010/main" val="42676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14</a:t>
            </a:fld>
            <a:endParaRPr lang="en-US"/>
          </a:p>
        </p:txBody>
      </p:sp>
    </p:spTree>
    <p:extLst>
      <p:ext uri="{BB962C8B-B14F-4D97-AF65-F5344CB8AC3E}">
        <p14:creationId xmlns:p14="http://schemas.microsoft.com/office/powerpoint/2010/main" val="76897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the elements are the most helpful part of the NGSS because they provide a more in-depth explanation of what students</a:t>
            </a:r>
            <a:r>
              <a:rPr lang="en-US" baseline="0" dirty="0" smtClean="0"/>
              <a:t> </a:t>
            </a:r>
            <a:r>
              <a:rPr lang="en-US" baseline="0" dirty="0" smtClean="0"/>
              <a:t>should be </a:t>
            </a:r>
            <a:r>
              <a:rPr lang="en-US" baseline="0" dirty="0" smtClean="0"/>
              <a:t>doing for that particular dimension of the Performance Expectation.  There can be multiple elements for a dimension.</a:t>
            </a:r>
          </a:p>
          <a:p>
            <a:endParaRPr lang="en-US" baseline="0" dirty="0" smtClean="0"/>
          </a:p>
          <a:p>
            <a:r>
              <a:rPr lang="en-US" baseline="0" dirty="0" smtClean="0"/>
              <a:t>For more detail on the elements you can look at the appendices which I have included in on your flash drive.</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15</a:t>
            </a:fld>
            <a:endParaRPr lang="en-US"/>
          </a:p>
        </p:txBody>
      </p:sp>
    </p:spTree>
    <p:extLst>
      <p:ext uri="{BB962C8B-B14F-4D97-AF65-F5344CB8AC3E}">
        <p14:creationId xmlns:p14="http://schemas.microsoft.com/office/powerpoint/2010/main" val="159448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elements are the highlighted bullet points.</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16</a:t>
            </a:fld>
            <a:endParaRPr lang="en-US"/>
          </a:p>
        </p:txBody>
      </p:sp>
    </p:spTree>
    <p:extLst>
      <p:ext uri="{BB962C8B-B14F-4D97-AF65-F5344CB8AC3E}">
        <p14:creationId xmlns:p14="http://schemas.microsoft.com/office/powerpoint/2010/main" val="54212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whether or not students are engaged in three dimensional learning you look for evidence that the students are using the elements of each dimension together</a:t>
            </a:r>
            <a:r>
              <a:rPr lang="en-US" baseline="0" dirty="0" smtClean="0"/>
              <a:t> to explain phenomena or design solutions to problems.</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17</a:t>
            </a:fld>
            <a:endParaRPr lang="en-US"/>
          </a:p>
        </p:txBody>
      </p:sp>
    </p:spTree>
    <p:extLst>
      <p:ext uri="{BB962C8B-B14F-4D97-AF65-F5344CB8AC3E}">
        <p14:creationId xmlns:p14="http://schemas.microsoft.com/office/powerpoint/2010/main" val="68969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19</a:t>
            </a:fld>
            <a:endParaRPr lang="en-US"/>
          </a:p>
        </p:txBody>
      </p:sp>
    </p:spTree>
    <p:extLst>
      <p:ext uri="{BB962C8B-B14F-4D97-AF65-F5344CB8AC3E}">
        <p14:creationId xmlns:p14="http://schemas.microsoft.com/office/powerpoint/2010/main" val="78186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https://</a:t>
            </a:r>
            <a:r>
              <a:rPr lang="en-US" dirty="0" err="1" smtClean="0"/>
              <a:t>www.whoi.edu</a:t>
            </a:r>
            <a:r>
              <a:rPr lang="en-US" dirty="0" smtClean="0"/>
              <a:t>/</a:t>
            </a:r>
            <a:r>
              <a:rPr lang="en-US" dirty="0" err="1" smtClean="0"/>
              <a:t>page.do?pid</a:t>
            </a:r>
            <a:r>
              <a:rPr lang="en-US" dirty="0" smtClean="0"/>
              <a:t>=7545&amp;cid=80453&amp;tid=7842</a:t>
            </a:r>
          </a:p>
        </p:txBody>
      </p:sp>
      <p:sp>
        <p:nvSpPr>
          <p:cNvPr id="4" name="Slide Number Placeholder 3"/>
          <p:cNvSpPr>
            <a:spLocks noGrp="1"/>
          </p:cNvSpPr>
          <p:nvPr>
            <p:ph type="sldNum" sz="quarter" idx="10"/>
          </p:nvPr>
        </p:nvSpPr>
        <p:spPr/>
        <p:txBody>
          <a:bodyPr/>
          <a:lstStyle/>
          <a:p>
            <a:fld id="{BC485937-72E0-4C71-AEC8-1B6233D42DF1}" type="slidenum">
              <a:rPr lang="en-US" smtClean="0"/>
              <a:t>20</a:t>
            </a:fld>
            <a:endParaRPr lang="en-US"/>
          </a:p>
        </p:txBody>
      </p:sp>
    </p:spTree>
    <p:extLst>
      <p:ext uri="{BB962C8B-B14F-4D97-AF65-F5344CB8AC3E}">
        <p14:creationId xmlns:p14="http://schemas.microsoft.com/office/powerpoint/2010/main" val="226948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a:buChar char="•"/>
            </a:pPr>
            <a:endParaRPr lang="en-US" dirty="0" smtClean="0"/>
          </a:p>
          <a:p>
            <a:endParaRPr lang="en-US" b="0" dirty="0"/>
          </a:p>
        </p:txBody>
      </p:sp>
      <p:sp>
        <p:nvSpPr>
          <p:cNvPr id="4" name="Slide Number Placeholder 3"/>
          <p:cNvSpPr>
            <a:spLocks noGrp="1"/>
          </p:cNvSpPr>
          <p:nvPr>
            <p:ph type="sldNum" sz="quarter" idx="10"/>
          </p:nvPr>
        </p:nvSpPr>
        <p:spPr/>
        <p:txBody>
          <a:bodyPr/>
          <a:lstStyle/>
          <a:p>
            <a:fld id="{BC485937-72E0-4C71-AEC8-1B6233D42DF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99460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looking at a set of performance expectations</a:t>
            </a:r>
            <a:r>
              <a:rPr lang="en-US" baseline="0" dirty="0" smtClean="0"/>
              <a:t> it can be a little overwhelming to look out because there is a lot of information being displayed.</a:t>
            </a:r>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This is an explanation of everything being displayed on</a:t>
            </a:r>
            <a:r>
              <a:rPr lang="en-US" baseline="0" dirty="0" smtClean="0"/>
              <a:t> the last slide.  The good news is once you know how to read NGSS performance expectations it gets easier to use them more </a:t>
            </a:r>
            <a:r>
              <a:rPr lang="en-US" baseline="0" dirty="0" smtClean="0"/>
              <a:t>intentionally.</a:t>
            </a:r>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Assessed: </a:t>
            </a:r>
            <a:r>
              <a:rPr lang="en-US" dirty="0" smtClean="0"/>
              <a:t>Performance</a:t>
            </a:r>
            <a:r>
              <a:rPr lang="en-US" baseline="0" dirty="0" smtClean="0"/>
              <a:t> Expectations</a:t>
            </a:r>
          </a:p>
          <a:p>
            <a:r>
              <a:rPr lang="en-US" baseline="0" dirty="0" smtClean="0"/>
              <a:t>Foundation Box: Contains the three dimensions</a:t>
            </a:r>
          </a:p>
          <a:p>
            <a:r>
              <a:rPr lang="en-US" baseline="0" dirty="0" smtClean="0"/>
              <a:t>Connection Box:  Highlights connections between PEs and other parts of NGSS and Common Core State Standards</a:t>
            </a:r>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NGSS were written not as curriculum,</a:t>
            </a:r>
            <a:r>
              <a:rPr lang="en-US" baseline="0" dirty="0" smtClean="0"/>
              <a:t> but as end points of instruction and assessment.</a:t>
            </a:r>
          </a:p>
          <a:p>
            <a:r>
              <a:rPr lang="en-US" baseline="0" dirty="0" smtClean="0"/>
              <a:t>In this way NGSS guides curriculum development and I want to give you a brief overview on how you can do this.</a:t>
            </a:r>
          </a:p>
          <a:p>
            <a:r>
              <a:rPr lang="en-US" baseline="0" dirty="0" smtClean="0"/>
              <a:t>To align curriculum to the NGSS learning must be occurring in the three dimensions—SEPs, DCIs, CCCs.</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2</a:t>
            </a:fld>
            <a:endParaRPr lang="en-US"/>
          </a:p>
        </p:txBody>
      </p:sp>
    </p:spTree>
    <p:extLst>
      <p:ext uri="{BB962C8B-B14F-4D97-AF65-F5344CB8AC3E}">
        <p14:creationId xmlns:p14="http://schemas.microsoft.com/office/powerpoint/2010/main" val="1943767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Clarification statement: Additional</a:t>
            </a:r>
            <a:r>
              <a:rPr lang="en-US" baseline="0" dirty="0" smtClean="0"/>
              <a:t> information or examples that can be used to better understand the PE.</a:t>
            </a:r>
          </a:p>
          <a:p>
            <a:r>
              <a:rPr lang="en-US" baseline="0" dirty="0" smtClean="0"/>
              <a:t>Assessment Boundary: Provides the scope of the PE. It describes more specifically what is or is not expected of students when they are assessed.</a:t>
            </a:r>
          </a:p>
          <a:p>
            <a:r>
              <a:rPr lang="en-US" dirty="0" smtClean="0"/>
              <a:t>Engineering Connection: PE integrates with engineering through a practice or core idea.</a:t>
            </a:r>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 Box also may include connections to engineering and nature of science.</a:t>
            </a:r>
          </a:p>
          <a:p>
            <a:r>
              <a:rPr lang="en-US" dirty="0" smtClean="0"/>
              <a:t>When using the</a:t>
            </a:r>
            <a:r>
              <a:rPr lang="en-US" baseline="0" dirty="0" smtClean="0"/>
              <a:t> NGSS to design instruction the foundation box contains the “raw materials” to do so.</a:t>
            </a:r>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 to other DCIs</a:t>
            </a:r>
          </a:p>
          <a:p>
            <a:r>
              <a:rPr lang="en-US" dirty="0" smtClean="0"/>
              <a:t>Articulation of DCIs across grade levels</a:t>
            </a:r>
          </a:p>
          <a:p>
            <a:r>
              <a:rPr lang="en-US" dirty="0" smtClean="0"/>
              <a:t>Connections</a:t>
            </a:r>
            <a:r>
              <a:rPr lang="en-US" baseline="0" dirty="0" smtClean="0"/>
              <a:t> to the Common Core</a:t>
            </a:r>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PE has a code and this code indicates which PE or PEs it goes with.</a:t>
            </a:r>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a:buChar char="•"/>
            </a:pPr>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413994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the blue text in the PE to the element in the SEP.</a:t>
            </a:r>
          </a:p>
          <a:p>
            <a:endParaRPr lang="en-US" dirty="0" smtClean="0"/>
          </a:p>
          <a:p>
            <a:r>
              <a:rPr lang="en-US" dirty="0" smtClean="0"/>
              <a:t>As</a:t>
            </a:r>
            <a:r>
              <a:rPr lang="en-US" baseline="0" dirty="0" smtClean="0"/>
              <a:t> we talk about this PE always keep in mind that the PE describes what should be assessed, not what should happen during instruction.</a:t>
            </a:r>
            <a:endParaRPr lang="en-US" dirty="0"/>
          </a:p>
        </p:txBody>
      </p:sp>
      <p:sp>
        <p:nvSpPr>
          <p:cNvPr id="4" name="Slide Number Placeholder 3"/>
          <p:cNvSpPr>
            <a:spLocks noGrp="1"/>
          </p:cNvSpPr>
          <p:nvPr>
            <p:ph type="sldNum"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413994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Compare the orange text in the PE with the elements in the DCI.</a:t>
            </a: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413994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a:t>
            </a:r>
            <a:r>
              <a:rPr lang="en-US" baseline="0" dirty="0" smtClean="0"/>
              <a:t> the green text to the element in the CCC</a:t>
            </a:r>
            <a:endParaRPr lang="en-US" dirty="0"/>
          </a:p>
        </p:txBody>
      </p:sp>
      <p:sp>
        <p:nvSpPr>
          <p:cNvPr id="4" name="Slide Number Placeholder 3"/>
          <p:cNvSpPr>
            <a:spLocks noGrp="1"/>
          </p:cNvSpPr>
          <p:nvPr>
            <p:ph type="sldNum"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413994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graphic organizer in your binder</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36</a:t>
            </a:fld>
            <a:endParaRPr lang="en-US"/>
          </a:p>
        </p:txBody>
      </p:sp>
    </p:spTree>
    <p:extLst>
      <p:ext uri="{BB962C8B-B14F-4D97-AF65-F5344CB8AC3E}">
        <p14:creationId xmlns:p14="http://schemas.microsoft.com/office/powerpoint/2010/main" val="2108506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41399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You cannot get a cake with out all the components</a:t>
            </a:r>
            <a:r>
              <a:rPr lang="en-US" baseline="0" dirty="0" smtClean="0">
                <a:solidFill>
                  <a:srgbClr val="FF0000"/>
                </a:solidFill>
              </a:rPr>
              <a:t>, just as you cannot align curriculum to the NGSS with out the SEPs, DCIs, and CCCs.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160E92A-9400-4A04-9CEC-DFC204B640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3129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were based on the K-12 Science Education Framework that was developed by the National Academy of Sciences in 2011.</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4</a:t>
            </a:fld>
            <a:endParaRPr lang="en-US"/>
          </a:p>
        </p:txBody>
      </p:sp>
    </p:spTree>
    <p:extLst>
      <p:ext uri="{BB962C8B-B14F-4D97-AF65-F5344CB8AC3E}">
        <p14:creationId xmlns:p14="http://schemas.microsoft.com/office/powerpoint/2010/main" val="149181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dirty="0" smtClean="0">
                <a:cs typeface="Arial" charset="0"/>
              </a:rPr>
              <a:t>If</a:t>
            </a:r>
            <a:r>
              <a:rPr lang="en-US" baseline="0" dirty="0" smtClean="0">
                <a:cs typeface="Arial" charset="0"/>
              </a:rPr>
              <a:t> you are new to NGSS these are probably what you are most familiar with.</a:t>
            </a:r>
            <a:endParaRPr lang="en-US" dirty="0" smtClean="0">
              <a:cs typeface="Arial" charset="0"/>
            </a:endParaRPr>
          </a:p>
        </p:txBody>
      </p:sp>
    </p:spTree>
    <p:extLst>
      <p:ext uri="{BB962C8B-B14F-4D97-AF65-F5344CB8AC3E}">
        <p14:creationId xmlns:p14="http://schemas.microsoft.com/office/powerpoint/2010/main" val="110815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out how DCI build over grade levels</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10</a:t>
            </a:fld>
            <a:endParaRPr lang="en-US"/>
          </a:p>
        </p:txBody>
      </p:sp>
    </p:spTree>
    <p:extLst>
      <p:ext uri="{BB962C8B-B14F-4D97-AF65-F5344CB8AC3E}">
        <p14:creationId xmlns:p14="http://schemas.microsoft.com/office/powerpoint/2010/main" val="171341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 out how DCI build over grade levels</a:t>
            </a:r>
          </a:p>
          <a:p>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11</a:t>
            </a:fld>
            <a:endParaRPr lang="en-US"/>
          </a:p>
        </p:txBody>
      </p:sp>
    </p:spTree>
    <p:extLst>
      <p:ext uri="{BB962C8B-B14F-4D97-AF65-F5344CB8AC3E}">
        <p14:creationId xmlns:p14="http://schemas.microsoft.com/office/powerpoint/2010/main" val="138882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talk</a:t>
            </a:r>
            <a:r>
              <a:rPr lang="en-US" baseline="0" dirty="0" smtClean="0"/>
              <a:t> about these in greater detail, but your students are most likely doing these already in your classroom.</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12</a:t>
            </a:fld>
            <a:endParaRPr lang="en-US"/>
          </a:p>
        </p:txBody>
      </p:sp>
    </p:spTree>
    <p:extLst>
      <p:ext uri="{BB962C8B-B14F-4D97-AF65-F5344CB8AC3E}">
        <p14:creationId xmlns:p14="http://schemas.microsoft.com/office/powerpoint/2010/main" val="197017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CCCs</a:t>
            </a:r>
            <a:r>
              <a:rPr lang="en-US" baseline="0" dirty="0" smtClean="0"/>
              <a:t> are what I consider the most unique element of the NGSS because they link different domains of science together which is not how science is normally taught (silos).</a:t>
            </a:r>
            <a:endParaRPr lang="en-US" dirty="0"/>
          </a:p>
        </p:txBody>
      </p:sp>
      <p:sp>
        <p:nvSpPr>
          <p:cNvPr id="4" name="Slide Number Placeholder 3"/>
          <p:cNvSpPr>
            <a:spLocks noGrp="1"/>
          </p:cNvSpPr>
          <p:nvPr>
            <p:ph type="sldNum" sz="quarter" idx="10"/>
          </p:nvPr>
        </p:nvSpPr>
        <p:spPr/>
        <p:txBody>
          <a:bodyPr/>
          <a:lstStyle/>
          <a:p>
            <a:fld id="{BC485937-72E0-4C71-AEC8-1B6233D42DF1}" type="slidenum">
              <a:rPr lang="en-US" smtClean="0"/>
              <a:t>13</a:t>
            </a:fld>
            <a:endParaRPr lang="en-US"/>
          </a:p>
        </p:txBody>
      </p:sp>
    </p:spTree>
    <p:extLst>
      <p:ext uri="{BB962C8B-B14F-4D97-AF65-F5344CB8AC3E}">
        <p14:creationId xmlns:p14="http://schemas.microsoft.com/office/powerpoint/2010/main" val="133971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74" name="Picture 2" descr="U:\Executive\jhorak\NGSS@NSTA\Discover NGSS PD\Design Job\Slides\DiscoverNGG_Slide_Titlebackgrou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582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048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143000"/>
            <a:ext cx="21336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906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holePagePictur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81000" y="381000"/>
            <a:ext cx="8345488" cy="5822409"/>
          </a:xfrm>
        </p:spPr>
        <p:txBody>
          <a:bodyPr/>
          <a:lstStyle/>
          <a:p>
            <a:r>
              <a:rPr lang="en-US" smtClean="0"/>
              <a:t>Click icon to add picture</a:t>
            </a:r>
            <a:endParaRPr lang="en-US"/>
          </a:p>
        </p:txBody>
      </p:sp>
    </p:spTree>
    <p:extLst>
      <p:ext uri="{BB962C8B-B14F-4D97-AF65-F5344CB8AC3E}">
        <p14:creationId xmlns:p14="http://schemas.microsoft.com/office/powerpoint/2010/main" val="106061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8611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350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144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490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125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876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467600" cy="717550"/>
          </a:xfrm>
        </p:spPr>
        <p:txBody>
          <a:bodyPr anchor="b">
            <a:normAutofit/>
          </a:bodyPr>
          <a:lstStyle>
            <a:lvl1pPr algn="l">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009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85800"/>
          </a:xfrm>
        </p:spPr>
        <p:txBody>
          <a:bodyPr anchor="b">
            <a:noAutofit/>
          </a:bodyPr>
          <a:lstStyle>
            <a:lvl1pPr algn="l">
              <a:defRPr sz="3600" b="1"/>
            </a:lvl1pPr>
          </a:lstStyle>
          <a:p>
            <a:r>
              <a:rPr lang="en-US" smtClean="0"/>
              <a:t>Click to edit Master title style</a:t>
            </a:r>
            <a:endParaRPr lang="en-US" dirty="0"/>
          </a:p>
        </p:txBody>
      </p:sp>
      <p:sp>
        <p:nvSpPr>
          <p:cNvPr id="3" name="Picture Placeholder 2"/>
          <p:cNvSpPr>
            <a:spLocks noGrp="1"/>
          </p:cNvSpPr>
          <p:nvPr>
            <p:ph type="pic" idx="1"/>
          </p:nvPr>
        </p:nvSpPr>
        <p:spPr>
          <a:xfrm>
            <a:off x="1447800" y="1179508"/>
            <a:ext cx="6175376" cy="41116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47800" y="5334000"/>
            <a:ext cx="6175376" cy="83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67906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descr="U:\Executive\jhorak\NGSS@NSTA\Discover NGSS PD\Design Job\Slides\DiscoverNGSS_SlideImage_Top.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Executive\jhorak\NGSS@NSTA\Discover NGSS PD\Design Job\Slides\DiscoverNGSS_SlideImage_Bottom.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7543800" cy="67487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B85A5-E290-4AE2-B511-E3FF4DDC3383}" type="datetimeFigureOut">
              <a:rPr lang="en-US" smtClean="0">
                <a:solidFill>
                  <a:prstClr val="black">
                    <a:tint val="75000"/>
                  </a:prstClr>
                </a:solidFill>
              </a:rPr>
              <a:pPr/>
              <a:t>6/16/17</a:t>
            </a:fld>
            <a:endParaRPr lang="en-US" dirty="0">
              <a:solidFill>
                <a:prstClr val="black">
                  <a:tint val="75000"/>
                </a:prstClr>
              </a:solidFill>
            </a:endParaRPr>
          </a:p>
        </p:txBody>
      </p:sp>
      <p:sp>
        <p:nvSpPr>
          <p:cNvPr id="5" name="Footer Placeholder 4"/>
          <p:cNvSpPr>
            <a:spLocks noGrp="1"/>
          </p:cNvSpPr>
          <p:nvPr>
            <p:ph type="ftr" sz="quarter" idx="3"/>
          </p:nvPr>
        </p:nvSpPr>
        <p:spPr>
          <a:xfrm>
            <a:off x="1600200" y="6356350"/>
            <a:ext cx="3886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62600" y="635635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ACEBD-4EEA-415D-8234-B8C74E105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759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Next Generation Science Standards</a:t>
            </a:r>
            <a:endParaRPr lang="en-US" dirty="0"/>
          </a:p>
        </p:txBody>
      </p:sp>
      <p:sp>
        <p:nvSpPr>
          <p:cNvPr id="3" name="Subtitle 2"/>
          <p:cNvSpPr>
            <a:spLocks noGrp="1"/>
          </p:cNvSpPr>
          <p:nvPr>
            <p:ph type="subTitle" idx="1"/>
          </p:nvPr>
        </p:nvSpPr>
        <p:spPr/>
        <p:txBody>
          <a:bodyPr/>
          <a:lstStyle/>
          <a:p>
            <a:r>
              <a:rPr lang="en-US" dirty="0" smtClean="0">
                <a:solidFill>
                  <a:schemeClr val="bg1"/>
                </a:solidFill>
              </a:rPr>
              <a:t>A crash course in understanding and using NGSS in your classroom</a:t>
            </a:r>
            <a:endParaRPr lang="en-US" dirty="0">
              <a:solidFill>
                <a:schemeClr val="bg1"/>
              </a:solidFill>
            </a:endParaRPr>
          </a:p>
        </p:txBody>
      </p:sp>
    </p:spTree>
    <p:extLst>
      <p:ext uri="{BB962C8B-B14F-4D97-AF65-F5344CB8AC3E}">
        <p14:creationId xmlns:p14="http://schemas.microsoft.com/office/powerpoint/2010/main" val="121872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904854058"/>
              </p:ext>
            </p:extLst>
          </p:nvPr>
        </p:nvGraphicFramePr>
        <p:xfrm>
          <a:off x="304800" y="304800"/>
          <a:ext cx="8458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00300" y="5924490"/>
            <a:ext cx="4343400"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Component Ideas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126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Disciplinary Core Ideas (DCIs)</a:t>
            </a:r>
            <a:endParaRPr lang="en-US" dirty="0"/>
          </a:p>
        </p:txBody>
      </p:sp>
      <p:sp>
        <p:nvSpPr>
          <p:cNvPr id="3" name="Subtitle 2"/>
          <p:cNvSpPr>
            <a:spLocks noGrp="1"/>
          </p:cNvSpPr>
          <p:nvPr>
            <p:ph sz="half" idx="1"/>
          </p:nvPr>
        </p:nvSpPr>
        <p:spPr>
          <a:xfrm>
            <a:off x="1143000" y="1295400"/>
            <a:ext cx="5715000" cy="5105400"/>
          </a:xfrm>
        </p:spPr>
        <p:txBody>
          <a:bodyPr>
            <a:normAutofit/>
          </a:bodyPr>
          <a:lstStyle/>
          <a:p>
            <a:pPr marL="0" indent="0">
              <a:buNone/>
            </a:pPr>
            <a:r>
              <a:rPr lang="en-US" dirty="0" smtClean="0"/>
              <a:t>Core ideas should:</a:t>
            </a:r>
          </a:p>
          <a:p>
            <a:pPr marL="0" indent="0">
              <a:buNone/>
            </a:pPr>
            <a:endParaRPr lang="en-US" sz="1000" dirty="0" smtClean="0"/>
          </a:p>
          <a:p>
            <a:pPr marL="457200" indent="-457200">
              <a:buFont typeface="+mj-lt"/>
              <a:buAutoNum type="arabicPeriod"/>
            </a:pPr>
            <a:r>
              <a:rPr lang="en-US" sz="1900" dirty="0"/>
              <a:t>Have broad importance across multiple sciences or engineering disciplines or be a key organizing principle of a single </a:t>
            </a:r>
            <a:r>
              <a:rPr lang="en-US" sz="1900" dirty="0" smtClean="0"/>
              <a:t>discipline</a:t>
            </a:r>
            <a:endParaRPr lang="en-US" sz="1900" dirty="0"/>
          </a:p>
          <a:p>
            <a:pPr marL="457200" indent="-457200">
              <a:buFont typeface="+mj-lt"/>
              <a:buAutoNum type="arabicPeriod" startAt="2"/>
            </a:pPr>
            <a:r>
              <a:rPr lang="en-US" sz="1900" dirty="0" smtClean="0"/>
              <a:t>Provide a key tool for understanding or investigating more complex ideas and solving problems</a:t>
            </a:r>
            <a:r>
              <a:rPr lang="en-US" sz="1900" dirty="0" smtClean="0"/>
              <a:t>.</a:t>
            </a:r>
            <a:endParaRPr lang="en-US" sz="1900" dirty="0"/>
          </a:p>
          <a:p>
            <a:pPr marL="457200" indent="-457200">
              <a:buFont typeface="+mj-lt"/>
              <a:buAutoNum type="arabicPeriod" startAt="3"/>
            </a:pPr>
            <a:r>
              <a:rPr lang="en-US" sz="1900" dirty="0"/>
              <a:t>Relate to the interests and life experiences of students or be connected to societal or personal </a:t>
            </a:r>
            <a:r>
              <a:rPr lang="en-US" sz="1900" dirty="0" smtClean="0"/>
              <a:t>concerns</a:t>
            </a:r>
            <a:endParaRPr lang="en-US" sz="1900" dirty="0"/>
          </a:p>
          <a:p>
            <a:pPr marL="457200" indent="-457200">
              <a:buFont typeface="+mj-lt"/>
              <a:buAutoNum type="arabicPeriod" startAt="4"/>
            </a:pPr>
            <a:r>
              <a:rPr lang="en-US" sz="1900" dirty="0"/>
              <a:t>Be teachable and learnable over multiple grades at increasing levels of depth and sophistication</a:t>
            </a:r>
          </a:p>
          <a:p>
            <a:endParaRPr lang="en-US" dirty="0"/>
          </a:p>
        </p:txBody>
      </p:sp>
      <p:sp>
        <p:nvSpPr>
          <p:cNvPr id="4" name="TextBox 3"/>
          <p:cNvSpPr txBox="1"/>
          <p:nvPr/>
        </p:nvSpPr>
        <p:spPr>
          <a:xfrm>
            <a:off x="243840" y="6388992"/>
            <a:ext cx="5318760" cy="338554"/>
          </a:xfrm>
          <a:prstGeom prst="rect">
            <a:avLst/>
          </a:prstGeom>
          <a:noFill/>
        </p:spPr>
        <p:txBody>
          <a:bodyPr wrap="square" rtlCol="0">
            <a:spAutoFit/>
          </a:bodyPr>
          <a:lstStyle/>
          <a:p>
            <a:r>
              <a:rPr lang="en-US" sz="800" dirty="0" smtClean="0">
                <a:solidFill>
                  <a:schemeClr val="bg1"/>
                </a:solidFill>
              </a:rPr>
              <a:t>National Research Council (2012). </a:t>
            </a:r>
            <a:r>
              <a:rPr lang="en-US" sz="800" i="1" dirty="0" smtClean="0">
                <a:solidFill>
                  <a:schemeClr val="bg1"/>
                </a:solidFill>
              </a:rPr>
              <a:t>A framework for K-12 science education: Practices, crosscutting concepts, and core ideas</a:t>
            </a:r>
            <a:r>
              <a:rPr lang="en-US" sz="800" dirty="0" smtClean="0">
                <a:solidFill>
                  <a:schemeClr val="bg1"/>
                </a:solidFill>
              </a:rPr>
              <a:t>.  Washington DC: The National Academies Press</a:t>
            </a:r>
            <a:endParaRPr lang="en-US" sz="800" dirty="0">
              <a:solidFill>
                <a:schemeClr val="bg1"/>
              </a:solidFill>
            </a:endParaRPr>
          </a:p>
        </p:txBody>
      </p:sp>
    </p:spTree>
    <p:extLst>
      <p:ext uri="{BB962C8B-B14F-4D97-AF65-F5344CB8AC3E}">
        <p14:creationId xmlns:p14="http://schemas.microsoft.com/office/powerpoint/2010/main" val="55474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chemeClr val="bg1"/>
                </a:solidFill>
              </a:rPr>
              <a:t>Science </a:t>
            </a:r>
            <a:r>
              <a:rPr lang="en-US" b="0" dirty="0">
                <a:solidFill>
                  <a:schemeClr val="bg1"/>
                </a:solidFill>
              </a:rPr>
              <a:t>and Engineering </a:t>
            </a:r>
            <a:r>
              <a:rPr lang="en-US" b="0" dirty="0" smtClean="0">
                <a:solidFill>
                  <a:schemeClr val="bg1"/>
                </a:solidFill>
              </a:rPr>
              <a:t/>
            </a:r>
            <a:br>
              <a:rPr lang="en-US" b="0" dirty="0" smtClean="0">
                <a:solidFill>
                  <a:schemeClr val="bg1"/>
                </a:solidFill>
              </a:rPr>
            </a:br>
            <a:r>
              <a:rPr lang="en-US" b="0" dirty="0" smtClean="0">
                <a:solidFill>
                  <a:schemeClr val="bg1"/>
                </a:solidFill>
              </a:rPr>
              <a:t>Practices (SEPs)</a:t>
            </a:r>
            <a:endParaRPr lang="en-US" b="0" dirty="0">
              <a:solidFill>
                <a:schemeClr val="bg1"/>
              </a:solidFill>
            </a:endParaRPr>
          </a:p>
        </p:txBody>
      </p:sp>
      <p:sp>
        <p:nvSpPr>
          <p:cNvPr id="3" name="Content Placeholder 2"/>
          <p:cNvSpPr>
            <a:spLocks noGrp="1"/>
          </p:cNvSpPr>
          <p:nvPr>
            <p:ph idx="1"/>
          </p:nvPr>
        </p:nvSpPr>
        <p:spPr>
          <a:xfrm>
            <a:off x="457200" y="1219200"/>
            <a:ext cx="8229600" cy="5105400"/>
          </a:xfrm>
        </p:spPr>
        <p:txBody>
          <a:bodyPr>
            <a:normAutofit fontScale="85000" lnSpcReduction="10000"/>
          </a:bodyPr>
          <a:lstStyle/>
          <a:p>
            <a:pPr marL="457200" indent="-457200">
              <a:lnSpc>
                <a:spcPts val="3200"/>
              </a:lnSpc>
              <a:buSzPct val="100000"/>
              <a:buFont typeface="Tahoma" pitchFamily="34" charset="0"/>
              <a:buAutoNum type="arabicPeriod"/>
            </a:pPr>
            <a:r>
              <a:rPr lang="en-US" sz="2800" dirty="0"/>
              <a:t>Asking questions (for science) </a:t>
            </a:r>
            <a:br>
              <a:rPr lang="en-US" sz="2800" dirty="0"/>
            </a:br>
            <a:r>
              <a:rPr lang="en-US" sz="2800" dirty="0"/>
              <a:t>and defining problems (for engineering)</a:t>
            </a:r>
          </a:p>
          <a:p>
            <a:pPr marL="457200" indent="-457200">
              <a:lnSpc>
                <a:spcPts val="3200"/>
              </a:lnSpc>
              <a:buSzPct val="100000"/>
              <a:buFont typeface="Tahoma" pitchFamily="34" charset="0"/>
              <a:buAutoNum type="arabicPeriod"/>
            </a:pPr>
            <a:r>
              <a:rPr lang="en-US" sz="2800" dirty="0"/>
              <a:t>Developing and using models</a:t>
            </a:r>
          </a:p>
          <a:p>
            <a:pPr marL="457200" indent="-457200">
              <a:lnSpc>
                <a:spcPts val="3200"/>
              </a:lnSpc>
              <a:buSzPct val="100000"/>
              <a:buFont typeface="Tahoma" pitchFamily="34" charset="0"/>
              <a:buAutoNum type="arabicPeriod"/>
            </a:pPr>
            <a:r>
              <a:rPr lang="en-US" sz="2800" dirty="0"/>
              <a:t>Planning and carrying out investigations</a:t>
            </a:r>
          </a:p>
          <a:p>
            <a:pPr marL="457200" indent="-457200">
              <a:lnSpc>
                <a:spcPts val="3200"/>
              </a:lnSpc>
              <a:buSzPct val="100000"/>
              <a:buFont typeface="Tahoma" pitchFamily="34" charset="0"/>
              <a:buAutoNum type="arabicPeriod"/>
            </a:pPr>
            <a:r>
              <a:rPr lang="en-US" sz="2800" dirty="0"/>
              <a:t>Analyzing and interpreting data</a:t>
            </a:r>
          </a:p>
          <a:p>
            <a:pPr marL="457200" indent="-457200">
              <a:lnSpc>
                <a:spcPts val="3200"/>
              </a:lnSpc>
              <a:buSzPct val="100000"/>
              <a:buFont typeface="Tahoma" pitchFamily="34" charset="0"/>
              <a:buAutoNum type="arabicPeriod"/>
            </a:pPr>
            <a:r>
              <a:rPr lang="en-US" sz="2800" dirty="0"/>
              <a:t>Using mathematics and computational thinking</a:t>
            </a:r>
          </a:p>
          <a:p>
            <a:pPr marL="457200" indent="-457200">
              <a:lnSpc>
                <a:spcPts val="3200"/>
              </a:lnSpc>
              <a:buSzPct val="100000"/>
              <a:buFont typeface="Tahoma" pitchFamily="34" charset="0"/>
              <a:buAutoNum type="arabicPeriod"/>
            </a:pPr>
            <a:r>
              <a:rPr lang="en-US" sz="2800" dirty="0"/>
              <a:t>Constructing explanations (for science) </a:t>
            </a:r>
            <a:br>
              <a:rPr lang="en-US" sz="2800" dirty="0"/>
            </a:br>
            <a:r>
              <a:rPr lang="en-US" sz="2800" dirty="0"/>
              <a:t>and designing solutions (for engineering)</a:t>
            </a:r>
          </a:p>
          <a:p>
            <a:pPr marL="457200" indent="-457200">
              <a:lnSpc>
                <a:spcPts val="3200"/>
              </a:lnSpc>
              <a:buSzPct val="100000"/>
              <a:buFont typeface="Tahoma" pitchFamily="34" charset="0"/>
              <a:buAutoNum type="arabicPeriod"/>
            </a:pPr>
            <a:r>
              <a:rPr lang="en-US" sz="2800" dirty="0"/>
              <a:t>Engaging in argument from evidence</a:t>
            </a:r>
          </a:p>
          <a:p>
            <a:pPr marL="457200" indent="-457200">
              <a:lnSpc>
                <a:spcPts val="3200"/>
              </a:lnSpc>
              <a:buSzPct val="100000"/>
              <a:buFont typeface="Tahoma" pitchFamily="34" charset="0"/>
              <a:buAutoNum type="arabicPeriod"/>
            </a:pPr>
            <a:r>
              <a:rPr lang="en-US" sz="2800" dirty="0"/>
              <a:t>Obtaining, evaluating, and communicating </a:t>
            </a:r>
            <a:r>
              <a:rPr lang="en-US" sz="2800" dirty="0" smtClean="0"/>
              <a:t/>
            </a:r>
            <a:br>
              <a:rPr lang="en-US" sz="2800" dirty="0" smtClean="0"/>
            </a:br>
            <a:r>
              <a:rPr lang="en-US" sz="2800" dirty="0" smtClean="0"/>
              <a:t>information</a:t>
            </a:r>
            <a:endParaRPr lang="en-US" sz="2800" dirty="0"/>
          </a:p>
        </p:txBody>
      </p:sp>
    </p:spTree>
    <p:extLst>
      <p:ext uri="{BB962C8B-B14F-4D97-AF65-F5344CB8AC3E}">
        <p14:creationId xmlns:p14="http://schemas.microsoft.com/office/powerpoint/2010/main" val="612697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a:solidFill>
                  <a:schemeClr val="bg1"/>
                </a:solidFill>
              </a:rPr>
              <a:t>Crosscutting </a:t>
            </a:r>
            <a:r>
              <a:rPr lang="en-US" b="0" dirty="0" smtClean="0">
                <a:solidFill>
                  <a:schemeClr val="bg1"/>
                </a:solidFill>
              </a:rPr>
              <a:t>Concepts (CCCs)</a:t>
            </a:r>
            <a:endParaRPr lang="en-US" b="0" dirty="0">
              <a:solidFill>
                <a:schemeClr val="bg1"/>
              </a:solidFill>
            </a:endParaRPr>
          </a:p>
        </p:txBody>
      </p:sp>
      <p:sp>
        <p:nvSpPr>
          <p:cNvPr id="3" name="Content Placeholder 2"/>
          <p:cNvSpPr>
            <a:spLocks noGrp="1"/>
          </p:cNvSpPr>
          <p:nvPr>
            <p:ph idx="1"/>
          </p:nvPr>
        </p:nvSpPr>
        <p:spPr/>
        <p:txBody>
          <a:bodyPr>
            <a:normAutofit lnSpcReduction="10000"/>
          </a:bodyPr>
          <a:lstStyle/>
          <a:p>
            <a:pPr marL="457200" indent="-457200">
              <a:lnSpc>
                <a:spcPct val="150000"/>
              </a:lnSpc>
              <a:buSzPct val="100000"/>
              <a:buFont typeface="+mj-lt"/>
              <a:buAutoNum type="arabicPeriod"/>
              <a:defRPr/>
            </a:pPr>
            <a:r>
              <a:rPr lang="en-US" sz="2800" dirty="0"/>
              <a:t>Patterns</a:t>
            </a:r>
          </a:p>
          <a:p>
            <a:pPr marL="457200" indent="-457200">
              <a:lnSpc>
                <a:spcPct val="150000"/>
              </a:lnSpc>
              <a:buSzPct val="100000"/>
              <a:buFont typeface="+mj-lt"/>
              <a:buAutoNum type="arabicPeriod"/>
              <a:defRPr/>
            </a:pPr>
            <a:r>
              <a:rPr lang="en-US" sz="2800" dirty="0"/>
              <a:t>Cause and effect: Mechanism and explanation</a:t>
            </a:r>
          </a:p>
          <a:p>
            <a:pPr marL="457200" indent="-457200">
              <a:lnSpc>
                <a:spcPct val="150000"/>
              </a:lnSpc>
              <a:buSzPct val="100000"/>
              <a:buFont typeface="+mj-lt"/>
              <a:buAutoNum type="arabicPeriod"/>
              <a:defRPr/>
            </a:pPr>
            <a:r>
              <a:rPr lang="en-US" sz="2800" dirty="0"/>
              <a:t>Scale, proportion, and quantity</a:t>
            </a:r>
          </a:p>
          <a:p>
            <a:pPr marL="457200" indent="-457200">
              <a:lnSpc>
                <a:spcPct val="150000"/>
              </a:lnSpc>
              <a:buSzPct val="100000"/>
              <a:buFont typeface="+mj-lt"/>
              <a:buAutoNum type="arabicPeriod"/>
              <a:defRPr/>
            </a:pPr>
            <a:r>
              <a:rPr lang="en-US" sz="2800" dirty="0"/>
              <a:t>Systems and system models</a:t>
            </a:r>
          </a:p>
          <a:p>
            <a:pPr marL="457200" indent="-457200">
              <a:lnSpc>
                <a:spcPct val="150000"/>
              </a:lnSpc>
              <a:buSzPct val="100000"/>
              <a:buFont typeface="+mj-lt"/>
              <a:buAutoNum type="arabicPeriod"/>
              <a:defRPr/>
            </a:pPr>
            <a:r>
              <a:rPr lang="en-US" sz="2800" dirty="0"/>
              <a:t>Energy and matter: Flows, cycles, and conservation</a:t>
            </a:r>
          </a:p>
          <a:p>
            <a:pPr marL="457200" indent="-457200">
              <a:lnSpc>
                <a:spcPct val="150000"/>
              </a:lnSpc>
              <a:buSzPct val="100000"/>
              <a:buFont typeface="+mj-lt"/>
              <a:buAutoNum type="arabicPeriod"/>
              <a:defRPr/>
            </a:pPr>
            <a:r>
              <a:rPr lang="en-US" sz="2800" dirty="0"/>
              <a:t>Structure and function</a:t>
            </a:r>
          </a:p>
          <a:p>
            <a:pPr marL="457200" indent="-457200">
              <a:lnSpc>
                <a:spcPct val="150000"/>
              </a:lnSpc>
              <a:buSzPct val="100000"/>
              <a:buFont typeface="+mj-lt"/>
              <a:buAutoNum type="arabicPeriod"/>
              <a:defRPr/>
            </a:pPr>
            <a:r>
              <a:rPr lang="en-US" sz="2800" dirty="0"/>
              <a:t>Stability and change</a:t>
            </a:r>
          </a:p>
          <a:p>
            <a:pPr>
              <a:buSzPct val="100000"/>
              <a:defRPr/>
            </a:pPr>
            <a:endParaRPr lang="en-US" sz="2800" dirty="0"/>
          </a:p>
        </p:txBody>
      </p:sp>
    </p:spTree>
    <p:extLst>
      <p:ext uri="{BB962C8B-B14F-4D97-AF65-F5344CB8AC3E}">
        <p14:creationId xmlns:p14="http://schemas.microsoft.com/office/powerpoint/2010/main" val="4258147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xecutive\jhorak\NGSS@NSTA\Discover NGSS PD\Design Job\Slides\DiscoverNGG_Slide_Title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US" dirty="0">
                <a:solidFill>
                  <a:schemeClr val="bg1"/>
                </a:solidFill>
              </a:rPr>
              <a:t>The Elements of </a:t>
            </a:r>
            <a:r>
              <a:rPr lang="en-US" dirty="0" smtClean="0">
                <a:solidFill>
                  <a:schemeClr val="bg1"/>
                </a:solidFill>
              </a:rPr>
              <a:t>the Three </a:t>
            </a:r>
            <a:r>
              <a:rPr lang="en-US" dirty="0">
                <a:solidFill>
                  <a:schemeClr val="bg1"/>
                </a:solidFill>
              </a:rPr>
              <a:t>Dimensions</a:t>
            </a:r>
            <a:endParaRPr lang="en-US" dirty="0"/>
          </a:p>
        </p:txBody>
      </p:sp>
    </p:spTree>
    <p:extLst>
      <p:ext uri="{BB962C8B-B14F-4D97-AF65-F5344CB8AC3E}">
        <p14:creationId xmlns:p14="http://schemas.microsoft.com/office/powerpoint/2010/main" val="1613632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Autofit/>
          </a:bodyPr>
          <a:lstStyle/>
          <a:p>
            <a:r>
              <a:rPr lang="en-US" b="0" dirty="0">
                <a:solidFill>
                  <a:schemeClr val="bg1"/>
                </a:solidFill>
              </a:rPr>
              <a:t>The Elements of the </a:t>
            </a:r>
            <a:r>
              <a:rPr lang="en-US" b="0" dirty="0" smtClean="0">
                <a:solidFill>
                  <a:schemeClr val="bg1"/>
                </a:solidFill>
              </a:rPr>
              <a:t/>
            </a:r>
            <a:br>
              <a:rPr lang="en-US" b="0" dirty="0" smtClean="0">
                <a:solidFill>
                  <a:schemeClr val="bg1"/>
                </a:solidFill>
              </a:rPr>
            </a:br>
            <a:r>
              <a:rPr lang="en-US" b="0" dirty="0" smtClean="0">
                <a:solidFill>
                  <a:schemeClr val="bg1"/>
                </a:solidFill>
              </a:rPr>
              <a:t>Dimensions</a:t>
            </a:r>
            <a:endParaRPr lang="en-US" b="0" dirty="0">
              <a:solidFill>
                <a:schemeClr val="bg1"/>
              </a:solidFill>
            </a:endParaRPr>
          </a:p>
        </p:txBody>
      </p:sp>
      <p:sp>
        <p:nvSpPr>
          <p:cNvPr id="3" name="Content Placeholder 2"/>
          <p:cNvSpPr>
            <a:spLocks noGrp="1"/>
          </p:cNvSpPr>
          <p:nvPr>
            <p:ph idx="1"/>
          </p:nvPr>
        </p:nvSpPr>
        <p:spPr>
          <a:xfrm>
            <a:off x="457200" y="1219201"/>
            <a:ext cx="8229600" cy="2057400"/>
          </a:xfrm>
        </p:spPr>
        <p:txBody>
          <a:bodyPr>
            <a:normAutofit/>
          </a:bodyPr>
          <a:lstStyle/>
          <a:p>
            <a:pPr marL="0" indent="0">
              <a:buNone/>
            </a:pPr>
            <a:r>
              <a:rPr lang="en-US" sz="2800" dirty="0"/>
              <a:t>Elements are the </a:t>
            </a:r>
            <a:r>
              <a:rPr lang="en-US" sz="2800" dirty="0" smtClean="0"/>
              <a:t>grade-level-specific </a:t>
            </a:r>
            <a:r>
              <a:rPr lang="en-US" sz="2800" dirty="0"/>
              <a:t>bullet points </a:t>
            </a:r>
            <a:r>
              <a:rPr lang="en-US" sz="2800" dirty="0" smtClean="0"/>
              <a:t/>
            </a:r>
            <a:br>
              <a:rPr lang="en-US" sz="2800" dirty="0" smtClean="0"/>
            </a:br>
            <a:r>
              <a:rPr lang="en-US" sz="2800" dirty="0" smtClean="0"/>
              <a:t>that </a:t>
            </a:r>
            <a:r>
              <a:rPr lang="en-US" sz="2800" dirty="0"/>
              <a:t>are displayed in the SEP, DCI, and CCC sections </a:t>
            </a:r>
            <a:r>
              <a:rPr lang="en-US" sz="2800" dirty="0" smtClean="0"/>
              <a:t/>
            </a:r>
            <a:br>
              <a:rPr lang="en-US" sz="2800" dirty="0" smtClean="0"/>
            </a:br>
            <a:r>
              <a:rPr lang="en-US" sz="2800" dirty="0" smtClean="0"/>
              <a:t>of </a:t>
            </a:r>
            <a:r>
              <a:rPr lang="en-US" sz="2800" dirty="0"/>
              <a:t>the foundation box. They guide learning at specific grade levels.</a:t>
            </a:r>
          </a:p>
        </p:txBody>
      </p:sp>
      <p:graphicFrame>
        <p:nvGraphicFramePr>
          <p:cNvPr id="7" name="Table 6"/>
          <p:cNvGraphicFramePr>
            <a:graphicFrameLocks noGrp="1"/>
          </p:cNvGraphicFramePr>
          <p:nvPr>
            <p:extLst>
              <p:ext uri="{D42A27DB-BD31-4B8C-83A1-F6EECF244321}">
                <p14:modId xmlns:p14="http://schemas.microsoft.com/office/powerpoint/2010/main" val="727459291"/>
              </p:ext>
            </p:extLst>
          </p:nvPr>
        </p:nvGraphicFramePr>
        <p:xfrm>
          <a:off x="533400" y="3124200"/>
          <a:ext cx="8110537" cy="3631177"/>
        </p:xfrm>
        <a:graphic>
          <a:graphicData uri="http://schemas.openxmlformats.org/drawingml/2006/table">
            <a:tbl>
              <a:tblPr firstRow="1" firstCol="1" bandRow="1"/>
              <a:tblGrid>
                <a:gridCol w="2967037"/>
                <a:gridCol w="2943583"/>
                <a:gridCol w="2199917"/>
              </a:tblGrid>
              <a:tr h="177781">
                <a:tc gridSpan="3">
                  <a:txBody>
                    <a:bodyPr/>
                    <a:lstStyle/>
                    <a:p>
                      <a:pPr marL="0" marR="0">
                        <a:spcBef>
                          <a:spcPts val="0"/>
                        </a:spcBef>
                        <a:spcAft>
                          <a:spcPts val="0"/>
                        </a:spcAft>
                      </a:pPr>
                      <a:r>
                        <a:rPr lang="en-US" sz="1200" b="1" dirty="0">
                          <a:solidFill>
                            <a:schemeClr val="tx1"/>
                          </a:solidFill>
                          <a:effectLst/>
                          <a:latin typeface="Tahoma"/>
                          <a:ea typeface="Calibri"/>
                        </a:rPr>
                        <a:t>MS-PS1 Matter and Its Interactions </a:t>
                      </a:r>
                      <a:endParaRPr lang="en-US" sz="1200" dirty="0">
                        <a:solidFill>
                          <a:schemeClr val="tx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859276">
                <a:tc gridSpan="3">
                  <a:txBody>
                    <a:bodyPr/>
                    <a:lstStyle/>
                    <a:p>
                      <a:pPr marL="0" marR="0">
                        <a:spcBef>
                          <a:spcPts val="0"/>
                        </a:spcBef>
                        <a:spcAft>
                          <a:spcPts val="0"/>
                        </a:spcAft>
                      </a:pPr>
                      <a:r>
                        <a:rPr lang="en-US" sz="1000" dirty="0">
                          <a:solidFill>
                            <a:schemeClr val="tx1"/>
                          </a:solidFill>
                          <a:effectLst/>
                          <a:latin typeface="Tahoma"/>
                          <a:ea typeface="Calibri"/>
                        </a:rPr>
                        <a:t>Students who demonstrate understanding can: </a:t>
                      </a:r>
                    </a:p>
                    <a:p>
                      <a:pPr marL="862013" marR="0" indent="-862013">
                        <a:spcBef>
                          <a:spcPts val="0"/>
                        </a:spcBef>
                        <a:spcAft>
                          <a:spcPts val="0"/>
                        </a:spcAft>
                        <a:tabLst/>
                      </a:pPr>
                      <a:r>
                        <a:rPr lang="en-US" sz="1200" b="1" dirty="0" smtClean="0">
                          <a:solidFill>
                            <a:schemeClr val="tx1"/>
                          </a:solidFill>
                          <a:effectLst/>
                          <a:latin typeface="Tahoma"/>
                          <a:ea typeface="Calibri"/>
                        </a:rPr>
                        <a:t>MS-PS1-5.	Develop and use a model to describe how the total number of atoms does not change in a chemical reaction and thus mass is conserved. </a:t>
                      </a:r>
                      <a:r>
                        <a:rPr lang="en-US" sz="900" dirty="0" smtClean="0">
                          <a:solidFill>
                            <a:srgbClr val="C00000"/>
                          </a:solidFill>
                          <a:latin typeface="Tahoma" panose="020B0604030504040204" pitchFamily="34" charset="0"/>
                          <a:ea typeface="Tahoma" panose="020B0604030504040204" pitchFamily="34" charset="0"/>
                          <a:cs typeface="Tahoma" panose="020B0604030504040204" pitchFamily="34" charset="0"/>
                        </a:rPr>
                        <a:t>[Clarification Statement: Emphasis is on law of conservation of matter and on physical models or drawings, including digital forms, that represent atoms.] </a:t>
                      </a:r>
                      <a:r>
                        <a:rPr lang="en-US" sz="900" i="0" dirty="0" smtClean="0">
                          <a:solidFill>
                            <a:srgbClr val="C00000"/>
                          </a:solidFill>
                          <a:latin typeface="Tahoma" panose="020B0604030504040204" pitchFamily="34" charset="0"/>
                          <a:ea typeface="Tahoma" panose="020B0604030504040204" pitchFamily="34" charset="0"/>
                          <a:cs typeface="Tahoma" panose="020B0604030504040204" pitchFamily="34" charset="0"/>
                        </a:rPr>
                        <a:t>[Assessment Boundary: Assessment does not include the use of atomic masses, balancing symbolic equations, or intermolecular forces.]</a:t>
                      </a:r>
                      <a:r>
                        <a:rPr lang="en-US" sz="900" i="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p>
                      <a:pPr marL="685800" marR="0" indent="-685800">
                        <a:spcBef>
                          <a:spcPts val="0"/>
                        </a:spcBef>
                        <a:spcAft>
                          <a:spcPts val="0"/>
                        </a:spcAft>
                      </a:pPr>
                      <a:r>
                        <a:rPr lang="en-US" sz="600" dirty="0">
                          <a:solidFill>
                            <a:schemeClr val="tx1"/>
                          </a:solidFill>
                          <a:effectLst/>
                          <a:latin typeface="Tahoma"/>
                          <a:ea typeface="Calibri"/>
                        </a:rPr>
                        <a:t> </a:t>
                      </a:r>
                      <a:endParaRPr lang="en-US" sz="1200" dirty="0">
                        <a:solidFill>
                          <a:schemeClr val="tx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3336">
                <a:tc gridSpan="3">
                  <a:txBody>
                    <a:bodyPr/>
                    <a:lstStyle/>
                    <a:p>
                      <a:pPr marL="0" marR="0" algn="ctr">
                        <a:spcBef>
                          <a:spcPts val="0"/>
                        </a:spcBef>
                        <a:spcAft>
                          <a:spcPts val="0"/>
                        </a:spcAft>
                      </a:pPr>
                      <a:r>
                        <a:rPr lang="en-US" sz="900" dirty="0">
                          <a:solidFill>
                            <a:schemeClr val="tx1"/>
                          </a:solidFill>
                          <a:effectLst/>
                          <a:latin typeface="Tahoma"/>
                          <a:ea typeface="Calibri"/>
                        </a:rPr>
                        <a:t>The performance expectations above were developed using the following elements from the NRC document </a:t>
                      </a:r>
                      <a:r>
                        <a:rPr lang="en-US" sz="900" i="1" dirty="0">
                          <a:solidFill>
                            <a:schemeClr val="tx1"/>
                          </a:solidFill>
                          <a:effectLst/>
                          <a:latin typeface="Tahoma"/>
                          <a:ea typeface="Calibri"/>
                        </a:rPr>
                        <a:t>A Framework for K-12 Science Education</a:t>
                      </a:r>
                      <a:r>
                        <a:rPr lang="en-US" sz="900" dirty="0">
                          <a:solidFill>
                            <a:schemeClr val="tx1"/>
                          </a:solidFill>
                          <a:effectLst/>
                          <a:latin typeface="Tahoma"/>
                          <a:ea typeface="Calibri"/>
                        </a:rPr>
                        <a:t>:</a:t>
                      </a:r>
                      <a:endParaRPr lang="en-US" sz="1600" dirty="0">
                        <a:solidFill>
                          <a:schemeClr val="tx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77781">
                <a:tc>
                  <a:txBody>
                    <a:bodyPr/>
                    <a:lstStyle/>
                    <a:p>
                      <a:pPr marL="0" marR="0" algn="ctr">
                        <a:spcBef>
                          <a:spcPts val="0"/>
                        </a:spcBef>
                        <a:spcAft>
                          <a:spcPts val="0"/>
                        </a:spcAft>
                      </a:pPr>
                      <a:r>
                        <a:rPr lang="en-US" sz="1200" b="1" dirty="0">
                          <a:solidFill>
                            <a:schemeClr val="bg1"/>
                          </a:solidFill>
                          <a:effectLst/>
                          <a:latin typeface="Tahoma"/>
                          <a:ea typeface="Calibri"/>
                        </a:rPr>
                        <a:t>Science and </a:t>
                      </a:r>
                      <a:r>
                        <a:rPr lang="en-US" sz="1200" b="1" dirty="0" smtClean="0">
                          <a:solidFill>
                            <a:schemeClr val="bg1"/>
                          </a:solidFill>
                          <a:effectLst/>
                          <a:latin typeface="Tahoma"/>
                          <a:ea typeface="Calibri"/>
                        </a:rPr>
                        <a:t>Engineering</a:t>
                      </a:r>
                      <a:r>
                        <a:rPr lang="en-US" sz="1200" b="1" baseline="0" dirty="0" smtClean="0">
                          <a:solidFill>
                            <a:schemeClr val="bg1"/>
                          </a:solidFill>
                          <a:effectLst/>
                          <a:latin typeface="Tahoma"/>
                          <a:ea typeface="Calibri"/>
                        </a:rPr>
                        <a:t> </a:t>
                      </a:r>
                      <a:r>
                        <a:rPr lang="en-US" sz="1200" b="1" dirty="0" smtClean="0">
                          <a:solidFill>
                            <a:schemeClr val="bg1"/>
                          </a:solidFill>
                          <a:effectLst/>
                          <a:latin typeface="Tahoma"/>
                          <a:ea typeface="Calibri"/>
                        </a:rPr>
                        <a:t>Practices</a:t>
                      </a:r>
                      <a:endParaRPr lang="en-US" sz="1800" dirty="0">
                        <a:solidFill>
                          <a:schemeClr val="bg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200" b="1" dirty="0">
                          <a:solidFill>
                            <a:schemeClr val="bg1"/>
                          </a:solidFill>
                          <a:effectLst/>
                          <a:latin typeface="Tahoma"/>
                          <a:ea typeface="Calibri"/>
                        </a:rPr>
                        <a:t>Disciplinary Core Ideas</a:t>
                      </a:r>
                      <a:endParaRPr lang="en-US" sz="1800" dirty="0">
                        <a:solidFill>
                          <a:schemeClr val="bg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200" b="1" dirty="0">
                          <a:solidFill>
                            <a:schemeClr val="bg1"/>
                          </a:solidFill>
                          <a:effectLst/>
                          <a:latin typeface="Tahoma"/>
                          <a:ea typeface="Calibri"/>
                        </a:rPr>
                        <a:t>Crosscutting Concepts</a:t>
                      </a:r>
                      <a:endParaRPr lang="en-US" sz="1800" dirty="0">
                        <a:solidFill>
                          <a:schemeClr val="bg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2244337">
                <a:tc>
                  <a:txBody>
                    <a:bodyPr/>
                    <a:lstStyle/>
                    <a:p>
                      <a:pPr marL="0" marR="0">
                        <a:spcBef>
                          <a:spcPts val="0"/>
                        </a:spcBef>
                        <a:spcAft>
                          <a:spcPts val="0"/>
                        </a:spcAft>
                      </a:pPr>
                      <a:r>
                        <a:rPr lang="en-US" sz="1000" b="1" dirty="0">
                          <a:solidFill>
                            <a:schemeClr val="tx1"/>
                          </a:solidFill>
                          <a:effectLst/>
                          <a:latin typeface="Tahoma"/>
                          <a:ea typeface="Calibri"/>
                        </a:rPr>
                        <a:t> </a:t>
                      </a:r>
                      <a:endParaRPr lang="en-US" sz="1000" dirty="0">
                        <a:solidFill>
                          <a:schemeClr val="tx1"/>
                        </a:solidFill>
                        <a:effectLst/>
                        <a:latin typeface="Tahoma"/>
                        <a:ea typeface="Calibri"/>
                      </a:endParaRPr>
                    </a:p>
                    <a:p>
                      <a:pPr marL="0" marR="0">
                        <a:spcBef>
                          <a:spcPts val="0"/>
                        </a:spcBef>
                        <a:spcAft>
                          <a:spcPts val="0"/>
                        </a:spcAft>
                      </a:pPr>
                      <a:r>
                        <a:rPr lang="en-US" sz="1000" b="1" dirty="0">
                          <a:solidFill>
                            <a:schemeClr val="tx1"/>
                          </a:solidFill>
                          <a:effectLst/>
                          <a:latin typeface="Tahoma"/>
                          <a:ea typeface="Calibri"/>
                        </a:rPr>
                        <a:t>Developing and Using Models </a:t>
                      </a:r>
                      <a:endParaRPr lang="en-US" sz="1000" dirty="0">
                        <a:solidFill>
                          <a:schemeClr val="tx1"/>
                        </a:solidFill>
                        <a:effectLst/>
                        <a:latin typeface="Tahoma"/>
                        <a:ea typeface="Calibri"/>
                      </a:endParaRPr>
                    </a:p>
                    <a:p>
                      <a:pPr marL="0" marR="0">
                        <a:spcBef>
                          <a:spcPts val="0"/>
                        </a:spcBef>
                        <a:spcAft>
                          <a:spcPts val="0"/>
                        </a:spcAft>
                      </a:pPr>
                      <a:r>
                        <a:rPr lang="en-US" sz="1000" dirty="0">
                          <a:solidFill>
                            <a:schemeClr val="tx1"/>
                          </a:solidFill>
                          <a:effectLst/>
                          <a:latin typeface="Tahoma"/>
                          <a:ea typeface="Calibri"/>
                        </a:rPr>
                        <a:t>Modeling in 6–8 builds on K–5 </a:t>
                      </a:r>
                      <a:r>
                        <a:rPr lang="en-US" sz="1000" dirty="0" smtClean="0">
                          <a:solidFill>
                            <a:schemeClr val="tx1"/>
                          </a:solidFill>
                          <a:effectLst/>
                          <a:latin typeface="Tahoma"/>
                          <a:ea typeface="Calibri"/>
                        </a:rPr>
                        <a:t>experiences and </a:t>
                      </a:r>
                      <a:r>
                        <a:rPr lang="en-US" sz="1000" dirty="0">
                          <a:solidFill>
                            <a:schemeClr val="tx1"/>
                          </a:solidFill>
                          <a:effectLst/>
                          <a:latin typeface="Tahoma"/>
                          <a:ea typeface="Calibri"/>
                        </a:rPr>
                        <a:t>progresses to developing, </a:t>
                      </a:r>
                      <a:r>
                        <a:rPr lang="en-US" sz="1000" dirty="0" smtClean="0">
                          <a:solidFill>
                            <a:schemeClr val="tx1"/>
                          </a:solidFill>
                          <a:effectLst/>
                          <a:latin typeface="Tahoma"/>
                          <a:ea typeface="Calibri"/>
                        </a:rPr>
                        <a:t>using, </a:t>
                      </a:r>
                      <a:r>
                        <a:rPr lang="en-US" sz="1000" dirty="0">
                          <a:solidFill>
                            <a:schemeClr val="tx1"/>
                          </a:solidFill>
                          <a:effectLst/>
                          <a:latin typeface="Tahoma"/>
                          <a:ea typeface="Calibri"/>
                        </a:rPr>
                        <a:t>and revising models to support explanations, describe, test, and predict more abstract phenomena and design systems. </a:t>
                      </a:r>
                    </a:p>
                    <a:p>
                      <a:pPr marL="231775" marR="0" lvl="0" indent="-115888">
                        <a:lnSpc>
                          <a:spcPct val="115000"/>
                        </a:lnSpc>
                        <a:spcBef>
                          <a:spcPts val="0"/>
                        </a:spcBef>
                        <a:spcAft>
                          <a:spcPts val="0"/>
                        </a:spcAft>
                        <a:buFont typeface="Symbol"/>
                        <a:buChar char=""/>
                      </a:pPr>
                      <a:r>
                        <a:rPr lang="en-US" sz="1000" dirty="0" smtClean="0">
                          <a:solidFill>
                            <a:schemeClr val="tx1"/>
                          </a:solidFill>
                          <a:effectLst/>
                          <a:latin typeface="Tahoma"/>
                          <a:ea typeface="Calibri"/>
                          <a:cs typeface="Times New Roman"/>
                        </a:rPr>
                        <a:t>Develop a model to describe unobservable mechanisms. </a:t>
                      </a:r>
                      <a:r>
                        <a:rPr lang="en-US" sz="1000" dirty="0">
                          <a:solidFill>
                            <a:schemeClr val="tx1"/>
                          </a:solidFill>
                          <a:effectLst/>
                          <a:latin typeface="Tahoma"/>
                          <a:ea typeface="Calibri"/>
                          <a:cs typeface="Times New Roman"/>
                        </a:rPr>
                        <a:t>(</a:t>
                      </a:r>
                      <a:r>
                        <a:rPr lang="en-US" sz="1000" dirty="0" smtClean="0">
                          <a:solidFill>
                            <a:schemeClr val="tx1"/>
                          </a:solidFill>
                          <a:effectLst/>
                          <a:latin typeface="Tahoma"/>
                          <a:ea typeface="Calibri"/>
                          <a:cs typeface="Times New Roman"/>
                        </a:rPr>
                        <a:t>MS-PS1-5)</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000" b="1" dirty="0">
                          <a:solidFill>
                            <a:schemeClr val="tx1"/>
                          </a:solidFill>
                          <a:effectLst/>
                          <a:latin typeface="Tahoma"/>
                          <a:ea typeface="Calibri"/>
                        </a:rPr>
                        <a:t> </a:t>
                      </a:r>
                      <a:endParaRPr lang="en-US" sz="1000" dirty="0">
                        <a:solidFill>
                          <a:schemeClr val="tx1"/>
                        </a:solidFill>
                        <a:effectLst/>
                        <a:latin typeface="Tahoma"/>
                        <a:ea typeface="Calibri"/>
                      </a:endParaRPr>
                    </a:p>
                    <a:p>
                      <a:pPr marL="0" marR="0">
                        <a:spcBef>
                          <a:spcPts val="0"/>
                        </a:spcBef>
                        <a:spcAft>
                          <a:spcPts val="0"/>
                        </a:spcAft>
                      </a:pPr>
                      <a:r>
                        <a:rPr lang="en-US" sz="1000" b="1" dirty="0">
                          <a:solidFill>
                            <a:schemeClr val="tx1"/>
                          </a:solidFill>
                          <a:effectLst/>
                          <a:latin typeface="Tahoma"/>
                          <a:ea typeface="Calibri"/>
                        </a:rPr>
                        <a:t>PS1.B: Chemical Reactions </a:t>
                      </a:r>
                      <a:endParaRPr lang="en-US" sz="1000" dirty="0">
                        <a:solidFill>
                          <a:schemeClr val="tx1"/>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smtClean="0">
                          <a:solidFill>
                            <a:schemeClr val="tx1"/>
                          </a:solidFill>
                          <a:effectLst/>
                          <a:latin typeface="Tahoma"/>
                          <a:ea typeface="Calibri"/>
                          <a:cs typeface="Times New Roman"/>
                        </a:rPr>
                        <a:t>Substances react chemically in characteristic ways. In a chemical process, the atoms that make up the original substances are regrouped into different molecules, and these new substances have different properties from those of the reactants. </a:t>
                      </a:r>
                      <a:br>
                        <a:rPr lang="en-US" sz="1000" dirty="0" smtClean="0">
                          <a:solidFill>
                            <a:schemeClr val="tx1"/>
                          </a:solidFill>
                          <a:effectLst/>
                          <a:latin typeface="Tahoma"/>
                          <a:ea typeface="Calibri"/>
                          <a:cs typeface="Times New Roman"/>
                        </a:rPr>
                      </a:br>
                      <a:r>
                        <a:rPr lang="en-US" sz="1000" dirty="0" smtClean="0">
                          <a:solidFill>
                            <a:schemeClr val="tx1"/>
                          </a:solidFill>
                          <a:effectLst/>
                          <a:latin typeface="Tahoma"/>
                          <a:ea typeface="Calibri"/>
                          <a:cs typeface="Times New Roman"/>
                        </a:rPr>
                        <a:t>(MS-PS1-2), (MS-PS1-3), ( MS-PS1-5) </a:t>
                      </a:r>
                      <a:endParaRPr lang="en-US" sz="1000" dirty="0">
                        <a:solidFill>
                          <a:schemeClr val="tx1"/>
                        </a:solidFill>
                        <a:effectLst/>
                        <a:latin typeface="Calibri"/>
                        <a:ea typeface="Calibri"/>
                        <a:cs typeface="Times New Roman"/>
                      </a:endParaRPr>
                    </a:p>
                    <a:p>
                      <a:pPr marL="231775" marR="0" lvl="0" indent="-115888">
                        <a:lnSpc>
                          <a:spcPct val="115000"/>
                        </a:lnSpc>
                        <a:spcBef>
                          <a:spcPts val="0"/>
                        </a:spcBef>
                        <a:spcAft>
                          <a:spcPts val="0"/>
                        </a:spcAft>
                        <a:buFont typeface="Symbol"/>
                        <a:buChar char=""/>
                      </a:pPr>
                      <a:r>
                        <a:rPr lang="en-US" sz="1000" dirty="0">
                          <a:solidFill>
                            <a:schemeClr val="tx1"/>
                          </a:solidFill>
                          <a:effectLst/>
                          <a:latin typeface="Tahoma"/>
                          <a:ea typeface="Calibri"/>
                          <a:cs typeface="Times New Roman"/>
                        </a:rPr>
                        <a:t>The total number of each type of atom is conserved, and thus the mass does not change. (</a:t>
                      </a:r>
                      <a:r>
                        <a:rPr lang="en-US" sz="1000" dirty="0" smtClean="0">
                          <a:solidFill>
                            <a:schemeClr val="tx1"/>
                          </a:solidFill>
                          <a:effectLst/>
                          <a:latin typeface="Tahoma"/>
                          <a:ea typeface="Calibri"/>
                          <a:cs typeface="Times New Roman"/>
                        </a:rPr>
                        <a:t>MS-PS1-5) </a:t>
                      </a:r>
                      <a:endParaRPr lang="en-US" sz="1000" dirty="0">
                        <a:solidFill>
                          <a:schemeClr val="tx1"/>
                        </a:solidFill>
                        <a:effectLst/>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US" sz="1000" b="1" dirty="0">
                          <a:solidFill>
                            <a:schemeClr val="tx1"/>
                          </a:solidFill>
                          <a:effectLst/>
                          <a:latin typeface="Tahoma"/>
                          <a:ea typeface="Calibri"/>
                        </a:rPr>
                        <a:t> </a:t>
                      </a:r>
                      <a:endParaRPr lang="en-US" sz="1000" dirty="0">
                        <a:solidFill>
                          <a:schemeClr val="tx1"/>
                        </a:solidFill>
                        <a:effectLst/>
                        <a:latin typeface="Tahoma"/>
                        <a:ea typeface="Calibri"/>
                      </a:endParaRPr>
                    </a:p>
                    <a:p>
                      <a:pPr marL="0" marR="0">
                        <a:spcBef>
                          <a:spcPts val="0"/>
                        </a:spcBef>
                        <a:spcAft>
                          <a:spcPts val="0"/>
                        </a:spcAft>
                      </a:pPr>
                      <a:r>
                        <a:rPr lang="en-US" sz="1000" b="1" dirty="0">
                          <a:solidFill>
                            <a:schemeClr val="tx1"/>
                          </a:solidFill>
                          <a:effectLst/>
                          <a:latin typeface="Tahoma"/>
                          <a:ea typeface="Calibri"/>
                        </a:rPr>
                        <a:t>Energy and Matter </a:t>
                      </a:r>
                      <a:endParaRPr lang="en-US" sz="1000" dirty="0">
                        <a:solidFill>
                          <a:schemeClr val="tx1"/>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a:solidFill>
                            <a:schemeClr val="tx1"/>
                          </a:solidFill>
                          <a:effectLst/>
                          <a:latin typeface="Tahoma"/>
                          <a:ea typeface="Calibri"/>
                          <a:cs typeface="Times New Roman"/>
                        </a:rPr>
                        <a:t>Matter is conserved because atoms are conserved in physical and chemical processes. </a:t>
                      </a:r>
                      <a:r>
                        <a:rPr lang="en-US" sz="1000" dirty="0" smtClean="0">
                          <a:solidFill>
                            <a:schemeClr val="tx1"/>
                          </a:solidFill>
                          <a:effectLst/>
                          <a:latin typeface="Tahoma"/>
                          <a:ea typeface="Calibri"/>
                          <a:cs typeface="Times New Roman"/>
                        </a:rPr>
                        <a:t/>
                      </a:r>
                      <a:br>
                        <a:rPr lang="en-US" sz="1000" dirty="0" smtClean="0">
                          <a:solidFill>
                            <a:schemeClr val="tx1"/>
                          </a:solidFill>
                          <a:effectLst/>
                          <a:latin typeface="Tahoma"/>
                          <a:ea typeface="Calibri"/>
                          <a:cs typeface="Times New Roman"/>
                        </a:rPr>
                      </a:br>
                      <a:r>
                        <a:rPr lang="en-US" sz="1000" dirty="0" smtClean="0">
                          <a:solidFill>
                            <a:schemeClr val="tx1"/>
                          </a:solidFill>
                          <a:effectLst/>
                          <a:latin typeface="Tahoma"/>
                          <a:ea typeface="Calibri"/>
                          <a:cs typeface="Times New Roman"/>
                        </a:rPr>
                        <a:t>(MS-PS1-5) </a:t>
                      </a:r>
                      <a:endParaRPr lang="en-US" sz="1000" dirty="0">
                        <a:solidFill>
                          <a:schemeClr val="tx1"/>
                        </a:solidFill>
                        <a:effectLst/>
                        <a:latin typeface="Calibri"/>
                        <a:ea typeface="Calibri"/>
                        <a:cs typeface="Times New Roman"/>
                      </a:endParaRPr>
                    </a:p>
                    <a:p>
                      <a:pPr marL="171450" marR="0">
                        <a:spcBef>
                          <a:spcPts val="0"/>
                        </a:spcBef>
                        <a:spcAft>
                          <a:spcPts val="0"/>
                        </a:spcAft>
                      </a:pPr>
                      <a:r>
                        <a:rPr lang="en-US" sz="1000" dirty="0">
                          <a:solidFill>
                            <a:schemeClr val="tx1"/>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p14="http://schemas.microsoft.com/office/powerpoint/2010/main" val="64021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Autofit/>
          </a:bodyPr>
          <a:lstStyle/>
          <a:p>
            <a:r>
              <a:rPr lang="en-US" b="0" dirty="0">
                <a:solidFill>
                  <a:schemeClr val="bg1"/>
                </a:solidFill>
              </a:rPr>
              <a:t>The Elements of the </a:t>
            </a:r>
            <a:r>
              <a:rPr lang="en-US" b="0" dirty="0" smtClean="0">
                <a:solidFill>
                  <a:schemeClr val="bg1"/>
                </a:solidFill>
              </a:rPr>
              <a:t/>
            </a:r>
            <a:br>
              <a:rPr lang="en-US" b="0" dirty="0" smtClean="0">
                <a:solidFill>
                  <a:schemeClr val="bg1"/>
                </a:solidFill>
              </a:rPr>
            </a:br>
            <a:r>
              <a:rPr lang="en-US" b="0" dirty="0" smtClean="0">
                <a:solidFill>
                  <a:schemeClr val="bg1"/>
                </a:solidFill>
              </a:rPr>
              <a:t>Dimensions</a:t>
            </a:r>
            <a:endParaRPr lang="en-US" b="0" dirty="0">
              <a:solidFill>
                <a:schemeClr val="bg1"/>
              </a:solidFill>
            </a:endParaRPr>
          </a:p>
        </p:txBody>
      </p:sp>
      <p:sp>
        <p:nvSpPr>
          <p:cNvPr id="3" name="Content Placeholder 2"/>
          <p:cNvSpPr>
            <a:spLocks noGrp="1"/>
          </p:cNvSpPr>
          <p:nvPr>
            <p:ph idx="1"/>
          </p:nvPr>
        </p:nvSpPr>
        <p:spPr>
          <a:xfrm>
            <a:off x="457200" y="1219201"/>
            <a:ext cx="8229600" cy="2057400"/>
          </a:xfrm>
        </p:spPr>
        <p:txBody>
          <a:bodyPr>
            <a:normAutofit/>
          </a:bodyPr>
          <a:lstStyle/>
          <a:p>
            <a:pPr marL="0" indent="0">
              <a:buNone/>
            </a:pPr>
            <a:r>
              <a:rPr lang="en-US" sz="2800" dirty="0"/>
              <a:t>Elements are the </a:t>
            </a:r>
            <a:r>
              <a:rPr lang="en-US" sz="2800" dirty="0" smtClean="0"/>
              <a:t>grade-level-specific </a:t>
            </a:r>
            <a:r>
              <a:rPr lang="en-US" sz="2800" dirty="0"/>
              <a:t>bullet points </a:t>
            </a:r>
            <a:r>
              <a:rPr lang="en-US" sz="2800" dirty="0" smtClean="0"/>
              <a:t/>
            </a:r>
            <a:br>
              <a:rPr lang="en-US" sz="2800" dirty="0" smtClean="0"/>
            </a:br>
            <a:r>
              <a:rPr lang="en-US" sz="2800" dirty="0" smtClean="0"/>
              <a:t>that </a:t>
            </a:r>
            <a:r>
              <a:rPr lang="en-US" sz="2800" dirty="0"/>
              <a:t>are displayed in the SEP, DCI, and CCC sections </a:t>
            </a:r>
            <a:r>
              <a:rPr lang="en-US" sz="2800" dirty="0" smtClean="0"/>
              <a:t/>
            </a:r>
            <a:br>
              <a:rPr lang="en-US" sz="2800" dirty="0" smtClean="0"/>
            </a:br>
            <a:r>
              <a:rPr lang="en-US" sz="2800" dirty="0" smtClean="0"/>
              <a:t>of </a:t>
            </a:r>
            <a:r>
              <a:rPr lang="en-US" sz="2800" dirty="0"/>
              <a:t>the foundation box. They guide learning at specific grade levels.</a:t>
            </a:r>
          </a:p>
        </p:txBody>
      </p:sp>
      <p:graphicFrame>
        <p:nvGraphicFramePr>
          <p:cNvPr id="6" name="Table 5"/>
          <p:cNvGraphicFramePr>
            <a:graphicFrameLocks noGrp="1"/>
          </p:cNvGraphicFramePr>
          <p:nvPr>
            <p:extLst>
              <p:ext uri="{D42A27DB-BD31-4B8C-83A1-F6EECF244321}">
                <p14:modId xmlns:p14="http://schemas.microsoft.com/office/powerpoint/2010/main" val="2684174129"/>
              </p:ext>
            </p:extLst>
          </p:nvPr>
        </p:nvGraphicFramePr>
        <p:xfrm>
          <a:off x="516731" y="3124200"/>
          <a:ext cx="8110537" cy="3631177"/>
        </p:xfrm>
        <a:graphic>
          <a:graphicData uri="http://schemas.openxmlformats.org/drawingml/2006/table">
            <a:tbl>
              <a:tblPr firstRow="1" firstCol="1" bandRow="1"/>
              <a:tblGrid>
                <a:gridCol w="2967037"/>
                <a:gridCol w="2943583"/>
                <a:gridCol w="2199917"/>
              </a:tblGrid>
              <a:tr h="177781">
                <a:tc gridSpan="3">
                  <a:txBody>
                    <a:bodyPr/>
                    <a:lstStyle/>
                    <a:p>
                      <a:pPr marL="0" marR="0">
                        <a:spcBef>
                          <a:spcPts val="0"/>
                        </a:spcBef>
                        <a:spcAft>
                          <a:spcPts val="0"/>
                        </a:spcAft>
                      </a:pPr>
                      <a:r>
                        <a:rPr lang="en-US" sz="1200" b="1" dirty="0">
                          <a:solidFill>
                            <a:schemeClr val="tx1">
                              <a:lumMod val="50000"/>
                              <a:lumOff val="50000"/>
                            </a:schemeClr>
                          </a:solidFill>
                          <a:effectLst/>
                          <a:latin typeface="Tahoma"/>
                          <a:ea typeface="Calibri"/>
                        </a:rPr>
                        <a:t>MS-PS1 Matter and Its Interactions </a:t>
                      </a:r>
                      <a:endParaRPr lang="en-US" sz="1200" dirty="0">
                        <a:solidFill>
                          <a:schemeClr val="tx1">
                            <a:lumMod val="50000"/>
                            <a:lumOff val="50000"/>
                          </a:schemeClr>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859276">
                <a:tc gridSpan="3">
                  <a:txBody>
                    <a:bodyPr/>
                    <a:lstStyle/>
                    <a:p>
                      <a:pPr marL="0" marR="0">
                        <a:spcBef>
                          <a:spcPts val="0"/>
                        </a:spcBef>
                        <a:spcAft>
                          <a:spcPts val="0"/>
                        </a:spcAft>
                      </a:pPr>
                      <a:r>
                        <a:rPr lang="en-US" sz="1000" dirty="0">
                          <a:solidFill>
                            <a:schemeClr val="tx1">
                              <a:lumMod val="50000"/>
                              <a:lumOff val="50000"/>
                            </a:schemeClr>
                          </a:solidFill>
                          <a:effectLst/>
                          <a:latin typeface="Tahoma"/>
                          <a:ea typeface="Calibri"/>
                        </a:rPr>
                        <a:t>Students who demonstrate understanding can: </a:t>
                      </a:r>
                    </a:p>
                    <a:p>
                      <a:pPr marL="862013" marR="0" indent="-862013">
                        <a:spcBef>
                          <a:spcPts val="0"/>
                        </a:spcBef>
                        <a:spcAft>
                          <a:spcPts val="0"/>
                        </a:spcAft>
                        <a:tabLst/>
                      </a:pPr>
                      <a:r>
                        <a:rPr lang="en-US" sz="1200" b="1" dirty="0" smtClean="0">
                          <a:solidFill>
                            <a:schemeClr val="tx1">
                              <a:lumMod val="50000"/>
                              <a:lumOff val="50000"/>
                            </a:schemeClr>
                          </a:solidFill>
                          <a:effectLst/>
                          <a:latin typeface="Tahoma"/>
                          <a:ea typeface="Calibri"/>
                        </a:rPr>
                        <a:t>MS-PS1-5.	Develop and use a model to describe how the total number of atoms does not change in a chemical reaction and thus mass is conserved. </a:t>
                      </a:r>
                      <a:r>
                        <a:rPr lang="en-US" sz="900" dirty="0" smtClean="0">
                          <a:solidFill>
                            <a:schemeClr val="tx1">
                              <a:lumMod val="50000"/>
                              <a:lumOff val="50000"/>
                            </a:schemeClr>
                          </a:solidFill>
                          <a:effectLst/>
                          <a:latin typeface="Tahoma"/>
                          <a:ea typeface="Calibri"/>
                        </a:rPr>
                        <a:t>[Clarification Statement: Examples of reactions could include burning sugar or steel wool, fat reacting with sodium hydroxide, and mixing zinc with hydrogen</a:t>
                      </a:r>
                      <a:r>
                        <a:rPr lang="en-US" sz="900" baseline="0" dirty="0" smtClean="0">
                          <a:solidFill>
                            <a:schemeClr val="tx1">
                              <a:lumMod val="50000"/>
                              <a:lumOff val="50000"/>
                            </a:schemeClr>
                          </a:solidFill>
                          <a:effectLst/>
                          <a:latin typeface="Tahoma"/>
                          <a:ea typeface="Calibri"/>
                        </a:rPr>
                        <a:t> </a:t>
                      </a:r>
                      <a:r>
                        <a:rPr lang="en-US" sz="900" dirty="0" smtClean="0">
                          <a:solidFill>
                            <a:schemeClr val="tx1">
                              <a:lumMod val="50000"/>
                              <a:lumOff val="50000"/>
                            </a:schemeClr>
                          </a:solidFill>
                          <a:effectLst/>
                          <a:latin typeface="Tahoma"/>
                          <a:ea typeface="Calibri"/>
                        </a:rPr>
                        <a:t>chloride.]</a:t>
                      </a:r>
                      <a:r>
                        <a:rPr lang="en-US" sz="900" baseline="0" dirty="0" smtClean="0">
                          <a:solidFill>
                            <a:schemeClr val="tx1">
                              <a:lumMod val="50000"/>
                              <a:lumOff val="50000"/>
                            </a:schemeClr>
                          </a:solidFill>
                          <a:effectLst/>
                          <a:latin typeface="Tahoma"/>
                          <a:ea typeface="Calibri"/>
                        </a:rPr>
                        <a:t> [</a:t>
                      </a:r>
                      <a:r>
                        <a:rPr lang="en-US" sz="900" dirty="0" smtClean="0">
                          <a:solidFill>
                            <a:schemeClr val="tx1">
                              <a:lumMod val="50000"/>
                              <a:lumOff val="50000"/>
                            </a:schemeClr>
                          </a:solidFill>
                          <a:effectLst/>
                          <a:latin typeface="Tahoma"/>
                          <a:ea typeface="Calibri"/>
                        </a:rPr>
                        <a:t>Assessment Boundary: Assessment is limited to analysis of the following properties: density, melting point, boiling point, solubility, flammability, and odor.] </a:t>
                      </a:r>
                    </a:p>
                    <a:p>
                      <a:pPr marL="685800" marR="0" indent="-685800">
                        <a:spcBef>
                          <a:spcPts val="0"/>
                        </a:spcBef>
                        <a:spcAft>
                          <a:spcPts val="0"/>
                        </a:spcAft>
                      </a:pPr>
                      <a:r>
                        <a:rPr lang="en-US" sz="600" dirty="0">
                          <a:solidFill>
                            <a:schemeClr val="tx1">
                              <a:lumMod val="50000"/>
                              <a:lumOff val="50000"/>
                            </a:schemeClr>
                          </a:solidFill>
                          <a:effectLst/>
                          <a:latin typeface="Tahoma"/>
                          <a:ea typeface="Calibri"/>
                        </a:rPr>
                        <a:t> </a:t>
                      </a:r>
                      <a:endParaRPr lang="en-US" sz="1200" dirty="0">
                        <a:solidFill>
                          <a:schemeClr val="tx1">
                            <a:lumMod val="50000"/>
                            <a:lumOff val="50000"/>
                          </a:schemeClr>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3336">
                <a:tc gridSpan="3">
                  <a:txBody>
                    <a:bodyPr/>
                    <a:lstStyle/>
                    <a:p>
                      <a:pPr marL="0" marR="0" algn="ctr">
                        <a:spcBef>
                          <a:spcPts val="0"/>
                        </a:spcBef>
                        <a:spcAft>
                          <a:spcPts val="0"/>
                        </a:spcAft>
                      </a:pPr>
                      <a:r>
                        <a:rPr lang="en-US" sz="900" dirty="0">
                          <a:solidFill>
                            <a:schemeClr val="tx1">
                              <a:lumMod val="50000"/>
                              <a:lumOff val="50000"/>
                            </a:schemeClr>
                          </a:solidFill>
                          <a:effectLst/>
                          <a:latin typeface="Tahoma"/>
                          <a:ea typeface="Calibri"/>
                        </a:rPr>
                        <a:t>The performance expectations above were developed using the following elements from the NRC document </a:t>
                      </a:r>
                      <a:r>
                        <a:rPr lang="en-US" sz="900" i="1" dirty="0">
                          <a:solidFill>
                            <a:schemeClr val="tx1">
                              <a:lumMod val="50000"/>
                              <a:lumOff val="50000"/>
                            </a:schemeClr>
                          </a:solidFill>
                          <a:effectLst/>
                          <a:latin typeface="Tahoma"/>
                          <a:ea typeface="Calibri"/>
                        </a:rPr>
                        <a:t>A Framework for K-12 Science Education</a:t>
                      </a:r>
                      <a:r>
                        <a:rPr lang="en-US" sz="900" dirty="0">
                          <a:solidFill>
                            <a:schemeClr val="tx1">
                              <a:lumMod val="50000"/>
                              <a:lumOff val="50000"/>
                            </a:schemeClr>
                          </a:solidFill>
                          <a:effectLst/>
                          <a:latin typeface="Tahoma"/>
                          <a:ea typeface="Calibri"/>
                        </a:rPr>
                        <a:t>:</a:t>
                      </a:r>
                      <a:endParaRPr lang="en-US" sz="1600" dirty="0">
                        <a:solidFill>
                          <a:schemeClr val="tx1">
                            <a:lumMod val="50000"/>
                            <a:lumOff val="50000"/>
                          </a:schemeClr>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77781">
                <a:tc>
                  <a:txBody>
                    <a:bodyPr/>
                    <a:lstStyle/>
                    <a:p>
                      <a:pPr marL="0" marR="0" algn="ctr">
                        <a:spcBef>
                          <a:spcPts val="0"/>
                        </a:spcBef>
                        <a:spcAft>
                          <a:spcPts val="0"/>
                        </a:spcAft>
                      </a:pPr>
                      <a:r>
                        <a:rPr lang="en-US" sz="1200" b="1" dirty="0">
                          <a:solidFill>
                            <a:schemeClr val="bg1"/>
                          </a:solidFill>
                          <a:effectLst/>
                          <a:latin typeface="Tahoma"/>
                          <a:ea typeface="Calibri"/>
                        </a:rPr>
                        <a:t>Science and </a:t>
                      </a:r>
                      <a:r>
                        <a:rPr lang="en-US" sz="1200" b="1" dirty="0" smtClean="0">
                          <a:solidFill>
                            <a:schemeClr val="bg1"/>
                          </a:solidFill>
                          <a:effectLst/>
                          <a:latin typeface="Tahoma"/>
                          <a:ea typeface="Calibri"/>
                        </a:rPr>
                        <a:t>Engineering</a:t>
                      </a:r>
                      <a:r>
                        <a:rPr lang="en-US" sz="1200" b="1" baseline="0" dirty="0" smtClean="0">
                          <a:solidFill>
                            <a:schemeClr val="bg1"/>
                          </a:solidFill>
                          <a:effectLst/>
                          <a:latin typeface="Tahoma"/>
                          <a:ea typeface="Calibri"/>
                        </a:rPr>
                        <a:t> </a:t>
                      </a:r>
                      <a:r>
                        <a:rPr lang="en-US" sz="1200" b="1" dirty="0" smtClean="0">
                          <a:solidFill>
                            <a:schemeClr val="bg1"/>
                          </a:solidFill>
                          <a:effectLst/>
                          <a:latin typeface="Tahoma"/>
                          <a:ea typeface="Calibri"/>
                        </a:rPr>
                        <a:t>Practices</a:t>
                      </a:r>
                      <a:endParaRPr lang="en-US" sz="1800" dirty="0">
                        <a:solidFill>
                          <a:schemeClr val="bg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200" b="1" dirty="0">
                          <a:solidFill>
                            <a:schemeClr val="bg1"/>
                          </a:solidFill>
                          <a:effectLst/>
                          <a:latin typeface="Tahoma"/>
                          <a:ea typeface="Calibri"/>
                        </a:rPr>
                        <a:t>Disciplinary Core Ideas</a:t>
                      </a:r>
                      <a:endParaRPr lang="en-US" sz="1800" dirty="0">
                        <a:solidFill>
                          <a:schemeClr val="bg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200" b="1" dirty="0">
                          <a:solidFill>
                            <a:schemeClr val="bg1"/>
                          </a:solidFill>
                          <a:effectLst/>
                          <a:latin typeface="Tahoma"/>
                          <a:ea typeface="Calibri"/>
                        </a:rPr>
                        <a:t>Crosscutting Concepts</a:t>
                      </a:r>
                      <a:endParaRPr lang="en-US" sz="1800" dirty="0">
                        <a:solidFill>
                          <a:schemeClr val="bg1"/>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2244337">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chemeClr val="tx1">
                              <a:lumMod val="50000"/>
                              <a:lumOff val="50000"/>
                            </a:schemeClr>
                          </a:solidFill>
                          <a:effectLst/>
                          <a:latin typeface="Tahoma"/>
                          <a:ea typeface="Calibri"/>
                        </a:rPr>
                        <a:t>Developing and Using Models </a:t>
                      </a:r>
                      <a:endParaRPr lang="en-US" sz="1000" dirty="0">
                        <a:solidFill>
                          <a:schemeClr val="tx1">
                            <a:lumMod val="50000"/>
                            <a:lumOff val="50000"/>
                          </a:schemeClr>
                        </a:solidFill>
                        <a:effectLst/>
                        <a:latin typeface="Tahoma"/>
                        <a:ea typeface="Calibri"/>
                      </a:endParaRPr>
                    </a:p>
                    <a:p>
                      <a:pPr marL="0" marR="0">
                        <a:spcBef>
                          <a:spcPts val="0"/>
                        </a:spcBef>
                        <a:spcAft>
                          <a:spcPts val="0"/>
                        </a:spcAft>
                      </a:pPr>
                      <a:r>
                        <a:rPr lang="en-US" sz="1000" dirty="0">
                          <a:solidFill>
                            <a:schemeClr val="tx1">
                              <a:lumMod val="50000"/>
                              <a:lumOff val="50000"/>
                            </a:schemeClr>
                          </a:solidFill>
                          <a:effectLst/>
                          <a:latin typeface="Tahoma"/>
                          <a:ea typeface="Calibri"/>
                        </a:rPr>
                        <a:t>Modeling in 6–8 builds on K–5 and progresses to developing, using and revising models to support explanations, describe, test, and predict more abstract phenomena and design systems. </a:t>
                      </a:r>
                    </a:p>
                    <a:p>
                      <a:pPr marL="231775" marR="0" lvl="0" indent="-115888">
                        <a:lnSpc>
                          <a:spcPct val="115000"/>
                        </a:lnSpc>
                        <a:spcBef>
                          <a:spcPts val="0"/>
                        </a:spcBef>
                        <a:spcAft>
                          <a:spcPts val="0"/>
                        </a:spcAft>
                        <a:buFont typeface="Symbol"/>
                        <a:buChar char=""/>
                      </a:pPr>
                      <a:r>
                        <a:rPr lang="en-US" sz="1000" dirty="0" smtClean="0">
                          <a:solidFill>
                            <a:srgbClr val="000000"/>
                          </a:solidFill>
                          <a:effectLst>
                            <a:glow rad="228600">
                              <a:schemeClr val="accent1">
                                <a:satMod val="175000"/>
                                <a:alpha val="40000"/>
                              </a:schemeClr>
                            </a:glow>
                          </a:effectLst>
                          <a:latin typeface="Tahoma"/>
                          <a:ea typeface="Calibri"/>
                          <a:cs typeface="Times New Roman"/>
                        </a:rPr>
                        <a:t>Develop a model to describe unobservable mechanisms. </a:t>
                      </a:r>
                      <a:r>
                        <a:rPr lang="en-US" sz="1000" dirty="0">
                          <a:solidFill>
                            <a:srgbClr val="000000"/>
                          </a:solidFill>
                          <a:effectLst>
                            <a:glow rad="228600">
                              <a:schemeClr val="accent1">
                                <a:satMod val="175000"/>
                                <a:alpha val="40000"/>
                              </a:schemeClr>
                            </a:glow>
                          </a:effectLst>
                          <a:latin typeface="Tahoma"/>
                          <a:ea typeface="Calibri"/>
                          <a:cs typeface="Times New Roman"/>
                        </a:rPr>
                        <a:t>(</a:t>
                      </a:r>
                      <a:r>
                        <a:rPr lang="en-US" sz="1000" dirty="0" smtClean="0">
                          <a:solidFill>
                            <a:srgbClr val="000000"/>
                          </a:solidFill>
                          <a:effectLst>
                            <a:glow rad="228600">
                              <a:schemeClr val="accent1">
                                <a:satMod val="175000"/>
                                <a:alpha val="40000"/>
                              </a:schemeClr>
                            </a:glow>
                          </a:effectLst>
                          <a:latin typeface="Tahoma"/>
                          <a:ea typeface="Calibri"/>
                          <a:cs typeface="Times New Roman"/>
                        </a:rPr>
                        <a:t>MS-PS1-5)</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chemeClr val="tx1">
                              <a:lumMod val="50000"/>
                              <a:lumOff val="50000"/>
                            </a:schemeClr>
                          </a:solidFill>
                          <a:effectLst/>
                          <a:latin typeface="Tahoma"/>
                          <a:ea typeface="Calibri"/>
                        </a:rPr>
                        <a:t>PS1.B: Chemical Reactions </a:t>
                      </a:r>
                      <a:endParaRPr lang="en-US" sz="1000" dirty="0">
                        <a:solidFill>
                          <a:schemeClr val="tx1">
                            <a:lumMod val="50000"/>
                            <a:lumOff val="50000"/>
                          </a:schemeClr>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smtClean="0">
                          <a:solidFill>
                            <a:srgbClr val="000000"/>
                          </a:solidFill>
                          <a:effectLst>
                            <a:glow rad="228600">
                              <a:schemeClr val="accent6">
                                <a:satMod val="175000"/>
                                <a:alpha val="40000"/>
                              </a:schemeClr>
                            </a:glow>
                          </a:effectLst>
                          <a:latin typeface="Tahoma"/>
                          <a:ea typeface="Calibri"/>
                          <a:cs typeface="Times New Roman"/>
                        </a:rPr>
                        <a:t>Substances react chemically in characteristic ways. In a chemical process, the atoms that make up the original substances are regrouped into different molecules, and these new substances have different properties from those of the reactants. </a:t>
                      </a:r>
                      <a:br>
                        <a:rPr lang="en-US" sz="1000" dirty="0" smtClean="0">
                          <a:solidFill>
                            <a:srgbClr val="000000"/>
                          </a:solidFill>
                          <a:effectLst>
                            <a:glow rad="228600">
                              <a:schemeClr val="accent6">
                                <a:satMod val="175000"/>
                                <a:alpha val="40000"/>
                              </a:schemeClr>
                            </a:glow>
                          </a:effectLst>
                          <a:latin typeface="Tahoma"/>
                          <a:ea typeface="Calibri"/>
                          <a:cs typeface="Times New Roman"/>
                        </a:rPr>
                      </a:br>
                      <a:r>
                        <a:rPr lang="en-US" sz="1000" dirty="0" smtClean="0">
                          <a:solidFill>
                            <a:srgbClr val="000000"/>
                          </a:solidFill>
                          <a:effectLst>
                            <a:glow rad="228600">
                              <a:schemeClr val="accent6">
                                <a:satMod val="175000"/>
                                <a:alpha val="40000"/>
                              </a:schemeClr>
                            </a:glow>
                          </a:effectLst>
                          <a:latin typeface="Tahoma"/>
                          <a:ea typeface="Calibri"/>
                          <a:cs typeface="Times New Roman"/>
                        </a:rPr>
                        <a:t>(MS-PS1-2), </a:t>
                      </a:r>
                      <a:r>
                        <a:rPr lang="en-US" sz="1000" dirty="0">
                          <a:solidFill>
                            <a:srgbClr val="000000"/>
                          </a:solidFill>
                          <a:effectLst>
                            <a:glow rad="228600">
                              <a:schemeClr val="accent6">
                                <a:satMod val="175000"/>
                                <a:alpha val="40000"/>
                              </a:schemeClr>
                            </a:glow>
                          </a:effectLst>
                          <a:latin typeface="Tahoma"/>
                          <a:ea typeface="Calibri"/>
                          <a:cs typeface="Times New Roman"/>
                        </a:rPr>
                        <a:t>( </a:t>
                      </a:r>
                      <a:r>
                        <a:rPr lang="en-US" sz="1000" dirty="0" smtClean="0">
                          <a:solidFill>
                            <a:srgbClr val="000000"/>
                          </a:solidFill>
                          <a:effectLst>
                            <a:glow rad="228600">
                              <a:schemeClr val="accent6">
                                <a:satMod val="175000"/>
                                <a:alpha val="40000"/>
                              </a:schemeClr>
                            </a:glow>
                          </a:effectLst>
                          <a:latin typeface="Tahoma"/>
                          <a:ea typeface="Calibri"/>
                          <a:cs typeface="Times New Roman"/>
                        </a:rPr>
                        <a:t>MS-PS1-5) </a:t>
                      </a:r>
                      <a:endParaRPr lang="en-US" sz="1000" dirty="0">
                        <a:effectLst>
                          <a:glow rad="228600">
                            <a:schemeClr val="accent6">
                              <a:satMod val="175000"/>
                              <a:alpha val="40000"/>
                            </a:schemeClr>
                          </a:glow>
                        </a:effectLst>
                        <a:latin typeface="Calibri"/>
                        <a:ea typeface="Calibri"/>
                        <a:cs typeface="Times New Roman"/>
                      </a:endParaRPr>
                    </a:p>
                    <a:p>
                      <a:pPr marL="231775" marR="0" lvl="0" indent="-115888">
                        <a:lnSpc>
                          <a:spcPct val="115000"/>
                        </a:lnSpc>
                        <a:spcBef>
                          <a:spcPts val="0"/>
                        </a:spcBef>
                        <a:spcAft>
                          <a:spcPts val="0"/>
                        </a:spcAft>
                        <a:buFont typeface="Symbol"/>
                        <a:buChar char=""/>
                      </a:pPr>
                      <a:r>
                        <a:rPr lang="en-US" sz="1000" dirty="0">
                          <a:solidFill>
                            <a:srgbClr val="000000"/>
                          </a:solidFill>
                          <a:effectLst>
                            <a:glow rad="228600">
                              <a:schemeClr val="accent6">
                                <a:satMod val="175000"/>
                                <a:alpha val="40000"/>
                              </a:schemeClr>
                            </a:glow>
                          </a:effectLst>
                          <a:latin typeface="Tahoma"/>
                          <a:ea typeface="Calibri"/>
                          <a:cs typeface="Times New Roman"/>
                        </a:rPr>
                        <a:t>The total number of each type of atom is conserved, and thus the mass does not change. (</a:t>
                      </a:r>
                      <a:r>
                        <a:rPr lang="en-US" sz="1000" dirty="0" smtClean="0">
                          <a:solidFill>
                            <a:srgbClr val="000000"/>
                          </a:solidFill>
                          <a:effectLst>
                            <a:glow rad="228600">
                              <a:schemeClr val="accent6">
                                <a:satMod val="175000"/>
                                <a:alpha val="40000"/>
                              </a:schemeClr>
                            </a:glow>
                          </a:effectLst>
                          <a:latin typeface="Tahoma"/>
                          <a:ea typeface="Calibri"/>
                          <a:cs typeface="Times New Roman"/>
                        </a:rPr>
                        <a:t>MS-PS1-5) </a:t>
                      </a:r>
                      <a:endParaRPr lang="en-US" sz="1000" dirty="0">
                        <a:effectLst>
                          <a:glow rad="228600">
                            <a:schemeClr val="accent6">
                              <a:satMod val="175000"/>
                              <a:alpha val="40000"/>
                            </a:schemeClr>
                          </a:glow>
                        </a:effectLst>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chemeClr val="tx1">
                              <a:lumMod val="50000"/>
                              <a:lumOff val="50000"/>
                            </a:schemeClr>
                          </a:solidFill>
                          <a:effectLst/>
                          <a:latin typeface="Tahoma"/>
                          <a:ea typeface="Calibri"/>
                        </a:rPr>
                        <a:t>Energy and Matter </a:t>
                      </a:r>
                      <a:endParaRPr lang="en-US" sz="1000" dirty="0">
                        <a:solidFill>
                          <a:schemeClr val="tx1">
                            <a:lumMod val="50000"/>
                            <a:lumOff val="50000"/>
                          </a:schemeClr>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a:solidFill>
                            <a:srgbClr val="000000"/>
                          </a:solidFill>
                          <a:effectLst>
                            <a:glow rad="228600">
                              <a:schemeClr val="accent3">
                                <a:satMod val="175000"/>
                                <a:alpha val="40000"/>
                              </a:schemeClr>
                            </a:glow>
                          </a:effectLst>
                          <a:latin typeface="Tahoma"/>
                          <a:ea typeface="Calibri"/>
                          <a:cs typeface="Times New Roman"/>
                        </a:rPr>
                        <a:t>Matter is conserved because atoms are conserved in physical and chemical processes. </a:t>
                      </a:r>
                      <a:r>
                        <a:rPr lang="en-US" sz="1000" dirty="0" smtClean="0">
                          <a:solidFill>
                            <a:srgbClr val="000000"/>
                          </a:solidFill>
                          <a:effectLst>
                            <a:glow rad="228600">
                              <a:schemeClr val="accent3">
                                <a:satMod val="175000"/>
                                <a:alpha val="40000"/>
                              </a:schemeClr>
                            </a:glow>
                          </a:effectLst>
                          <a:latin typeface="Tahoma"/>
                          <a:ea typeface="Calibri"/>
                          <a:cs typeface="Times New Roman"/>
                        </a:rPr>
                        <a:t/>
                      </a:r>
                      <a:br>
                        <a:rPr lang="en-US" sz="1000" dirty="0" smtClean="0">
                          <a:solidFill>
                            <a:srgbClr val="000000"/>
                          </a:solidFill>
                          <a:effectLst>
                            <a:glow rad="228600">
                              <a:schemeClr val="accent3">
                                <a:satMod val="175000"/>
                                <a:alpha val="40000"/>
                              </a:schemeClr>
                            </a:glow>
                          </a:effectLst>
                          <a:latin typeface="Tahoma"/>
                          <a:ea typeface="Calibri"/>
                          <a:cs typeface="Times New Roman"/>
                        </a:rPr>
                      </a:br>
                      <a:r>
                        <a:rPr lang="en-US" sz="1000" dirty="0" smtClean="0">
                          <a:solidFill>
                            <a:srgbClr val="000000"/>
                          </a:solidFill>
                          <a:effectLst>
                            <a:glow rad="228600">
                              <a:schemeClr val="accent3">
                                <a:satMod val="175000"/>
                                <a:alpha val="40000"/>
                              </a:schemeClr>
                            </a:glow>
                          </a:effectLst>
                          <a:latin typeface="Tahoma"/>
                          <a:ea typeface="Calibri"/>
                          <a:cs typeface="Times New Roman"/>
                        </a:rPr>
                        <a:t>(MS-PS1-5) </a:t>
                      </a:r>
                      <a:endParaRPr lang="en-US" sz="1000" dirty="0">
                        <a:effectLst>
                          <a:glow rad="228600">
                            <a:schemeClr val="accent3">
                              <a:satMod val="175000"/>
                              <a:alpha val="40000"/>
                            </a:schemeClr>
                          </a:glow>
                        </a:effectLst>
                        <a:latin typeface="Calibri"/>
                        <a:ea typeface="Calibri"/>
                        <a:cs typeface="Times New Roman"/>
                      </a:endParaRPr>
                    </a:p>
                    <a:p>
                      <a:pPr marL="17145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p14="http://schemas.microsoft.com/office/powerpoint/2010/main" val="1251068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a:solidFill>
                  <a:schemeClr val="bg1"/>
                </a:solidFill>
              </a:rPr>
              <a:t>Why Use the Elements </a:t>
            </a:r>
            <a:r>
              <a:rPr lang="en-US" b="0" dirty="0" smtClean="0">
                <a:solidFill>
                  <a:schemeClr val="bg1"/>
                </a:solidFill>
              </a:rPr>
              <a:t/>
            </a:r>
            <a:br>
              <a:rPr lang="en-US" b="0" dirty="0" smtClean="0">
                <a:solidFill>
                  <a:schemeClr val="bg1"/>
                </a:solidFill>
              </a:rPr>
            </a:br>
            <a:r>
              <a:rPr lang="en-US" b="0" dirty="0" smtClean="0">
                <a:solidFill>
                  <a:schemeClr val="bg1"/>
                </a:solidFill>
              </a:rPr>
              <a:t>of </a:t>
            </a:r>
            <a:r>
              <a:rPr lang="en-US" b="0" dirty="0">
                <a:solidFill>
                  <a:schemeClr val="bg1"/>
                </a:solidFill>
              </a:rPr>
              <a:t>the Three Dimensions</a:t>
            </a:r>
          </a:p>
        </p:txBody>
      </p:sp>
      <p:sp>
        <p:nvSpPr>
          <p:cNvPr id="3" name="Content Placeholder 2"/>
          <p:cNvSpPr>
            <a:spLocks noGrp="1"/>
          </p:cNvSpPr>
          <p:nvPr>
            <p:ph idx="1"/>
          </p:nvPr>
        </p:nvSpPr>
        <p:spPr>
          <a:xfrm>
            <a:off x="457200" y="1219201"/>
            <a:ext cx="8229600" cy="3733800"/>
          </a:xfrm>
        </p:spPr>
        <p:txBody>
          <a:bodyPr>
            <a:normAutofit/>
          </a:bodyPr>
          <a:lstStyle/>
          <a:p>
            <a:pPr>
              <a:spcAft>
                <a:spcPts val="600"/>
              </a:spcAft>
            </a:pPr>
            <a:r>
              <a:rPr lang="en-US" sz="2800" dirty="0"/>
              <a:t>The </a:t>
            </a:r>
            <a:r>
              <a:rPr lang="en-US" sz="2800" i="1" dirty="0"/>
              <a:t>NGSS</a:t>
            </a:r>
            <a:r>
              <a:rPr lang="en-US" sz="2800" dirty="0"/>
              <a:t> identify the capabilities students </a:t>
            </a:r>
            <a:r>
              <a:rPr lang="en-US" sz="2800" dirty="0" smtClean="0"/>
              <a:t/>
            </a:r>
            <a:br>
              <a:rPr lang="en-US" sz="2800" dirty="0" smtClean="0"/>
            </a:br>
            <a:r>
              <a:rPr lang="en-US" sz="2800" dirty="0" smtClean="0"/>
              <a:t>should </a:t>
            </a:r>
            <a:r>
              <a:rPr lang="en-US" sz="2800" dirty="0"/>
              <a:t>demonstrate when using each dimension </a:t>
            </a:r>
            <a:r>
              <a:rPr lang="en-US" sz="2800" dirty="0" smtClean="0"/>
              <a:t/>
            </a:r>
            <a:br>
              <a:rPr lang="en-US" sz="2800" dirty="0" smtClean="0"/>
            </a:br>
            <a:r>
              <a:rPr lang="en-US" sz="2800" dirty="0" smtClean="0"/>
              <a:t>by </a:t>
            </a:r>
            <a:r>
              <a:rPr lang="en-US" sz="2800" dirty="0"/>
              <a:t>the end of each grade band in the </a:t>
            </a:r>
            <a:r>
              <a:rPr lang="en-US" sz="2800" b="1" dirty="0">
                <a:solidFill>
                  <a:schemeClr val="accent1">
                    <a:lumMod val="75000"/>
                  </a:schemeClr>
                </a:solidFill>
              </a:rPr>
              <a:t>elements</a:t>
            </a:r>
            <a:r>
              <a:rPr lang="en-US" sz="2800" dirty="0">
                <a:solidFill>
                  <a:schemeClr val="accent1">
                    <a:lumMod val="75000"/>
                  </a:schemeClr>
                </a:solidFill>
              </a:rPr>
              <a:t> </a:t>
            </a:r>
            <a:r>
              <a:rPr lang="en-US" sz="2800" dirty="0"/>
              <a:t>of that dimension.</a:t>
            </a:r>
          </a:p>
          <a:p>
            <a:pPr>
              <a:spcAft>
                <a:spcPts val="600"/>
              </a:spcAft>
            </a:pPr>
            <a:r>
              <a:rPr lang="en-US" sz="2800" dirty="0"/>
              <a:t>The </a:t>
            </a:r>
            <a:r>
              <a:rPr lang="en-US" sz="2800" b="1" dirty="0">
                <a:solidFill>
                  <a:schemeClr val="accent1">
                    <a:lumMod val="75000"/>
                  </a:schemeClr>
                </a:solidFill>
              </a:rPr>
              <a:t>elements</a:t>
            </a:r>
            <a:r>
              <a:rPr lang="en-US" sz="2800" dirty="0">
                <a:solidFill>
                  <a:schemeClr val="accent1">
                    <a:lumMod val="75000"/>
                  </a:schemeClr>
                </a:solidFill>
              </a:rPr>
              <a:t> </a:t>
            </a:r>
            <a:r>
              <a:rPr lang="en-US" sz="2800" dirty="0"/>
              <a:t>should be used when gathering evidence of students using the dimensions to make sense of phenomena or develop solutions to problems.</a:t>
            </a:r>
          </a:p>
        </p:txBody>
      </p:sp>
    </p:spTree>
    <p:extLst>
      <p:ext uri="{BB962C8B-B14F-4D97-AF65-F5344CB8AC3E}">
        <p14:creationId xmlns:p14="http://schemas.microsoft.com/office/powerpoint/2010/main" val="3984054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xecutive\jhorak\NGSS@NSTA\Discover NGSS PD\Design Job\Slides\DiscoverNGG_Slide_Title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US" dirty="0" smtClean="0">
                <a:solidFill>
                  <a:schemeClr val="bg1"/>
                </a:solidFill>
              </a:rPr>
              <a:t>Save the Penguins </a:t>
            </a:r>
            <a:endParaRPr lang="en-US" b="0" dirty="0"/>
          </a:p>
        </p:txBody>
      </p:sp>
    </p:spTree>
    <p:extLst>
      <p:ext uri="{BB962C8B-B14F-4D97-AF65-F5344CB8AC3E}">
        <p14:creationId xmlns:p14="http://schemas.microsoft.com/office/powerpoint/2010/main" val="2334161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a:solidFill>
                  <a:schemeClr val="bg1"/>
                </a:solidFill>
              </a:rPr>
              <a:t>Looking for Evidence of 3D Learning</a:t>
            </a:r>
          </a:p>
        </p:txBody>
      </p:sp>
      <p:pic>
        <p:nvPicPr>
          <p:cNvPr id="7" name="Content Placeholder 9" descr="photo (7).JPG"/>
          <p:cNvPicPr>
            <a:picLocks noGrp="1" noChangeAspect="1"/>
          </p:cNvPicPr>
          <p:nvPr>
            <p:ph idx="1"/>
          </p:nvPr>
        </p:nvPicPr>
        <p:blipFill>
          <a:blip r:embed="rId3">
            <a:extLst>
              <a:ext uri="{28A0092B-C50C-407E-A947-70E740481C1C}">
                <a14:useLocalDpi xmlns:a14="http://schemas.microsoft.com/office/drawing/2010/main" val="0"/>
              </a:ext>
            </a:extLst>
          </a:blip>
          <a:srcRect t="20187" b="20187"/>
          <a:stretch>
            <a:fillRect/>
          </a:stretch>
        </p:blipFill>
        <p:spPr>
          <a:xfrm>
            <a:off x="1181100" y="1600200"/>
            <a:ext cx="6781800" cy="4043701"/>
          </a:xfrm>
          <a:prstGeom prst="rect">
            <a:avLst/>
          </a:prstGeom>
        </p:spPr>
      </p:pic>
    </p:spTree>
    <p:extLst>
      <p:ext uri="{BB962C8B-B14F-4D97-AF65-F5344CB8AC3E}">
        <p14:creationId xmlns:p14="http://schemas.microsoft.com/office/powerpoint/2010/main" val="1718633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i="1" dirty="0">
                <a:solidFill>
                  <a:schemeClr val="bg1"/>
                </a:solidFill>
              </a:rPr>
              <a:t>Next Generation </a:t>
            </a:r>
            <a:r>
              <a:rPr lang="en-US" b="0" i="1" dirty="0" smtClean="0">
                <a:solidFill>
                  <a:schemeClr val="bg1"/>
                </a:solidFill>
              </a:rPr>
              <a:t>Science Standards</a:t>
            </a:r>
            <a:endParaRPr lang="en-US" b="0"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b="1" dirty="0"/>
              <a:t>Key </a:t>
            </a:r>
            <a:r>
              <a:rPr lang="en-US" sz="2800" b="1" dirty="0" smtClean="0"/>
              <a:t>Innovations</a:t>
            </a:r>
            <a:endParaRPr lang="en-US" sz="2800" b="1" dirty="0"/>
          </a:p>
          <a:p>
            <a:r>
              <a:rPr lang="en-US" sz="2800" dirty="0"/>
              <a:t>The </a:t>
            </a:r>
            <a:r>
              <a:rPr lang="en-US" sz="2800" i="1" dirty="0"/>
              <a:t>NGSS </a:t>
            </a:r>
            <a:r>
              <a:rPr lang="en-US" sz="2800" dirty="0"/>
              <a:t>are </a:t>
            </a:r>
            <a:r>
              <a:rPr lang="en-US" sz="2800" dirty="0" smtClean="0"/>
              <a:t>not curriculum, they are endpoints of instruction.</a:t>
            </a:r>
            <a:endParaRPr lang="en-US" sz="2800" dirty="0"/>
          </a:p>
          <a:p>
            <a:r>
              <a:rPr lang="en-US" sz="2800" dirty="0"/>
              <a:t>To reach endpoints, students use the science and engineering practices, disciplinary core ideas, and crosscutting concepts to explain phenomena and/or design solutions.</a:t>
            </a:r>
          </a:p>
          <a:p>
            <a:r>
              <a:rPr lang="en-US" sz="2800" b="1" dirty="0"/>
              <a:t>For instructional materials to be aligned to the </a:t>
            </a:r>
            <a:r>
              <a:rPr lang="en-US" sz="2800" b="1" i="1" dirty="0"/>
              <a:t>NGSS</a:t>
            </a:r>
            <a:r>
              <a:rPr lang="en-US" sz="2800" b="1" dirty="0"/>
              <a:t>, lessons must meet the criteria of </a:t>
            </a:r>
            <a:br>
              <a:rPr lang="en-US" sz="2800" b="1" dirty="0"/>
            </a:br>
            <a:r>
              <a:rPr lang="en-US" sz="2800" b="1" dirty="0"/>
              <a:t>three-dimensional </a:t>
            </a:r>
            <a:r>
              <a:rPr lang="en-US" sz="2800" b="1" dirty="0" smtClean="0"/>
              <a:t>learning</a:t>
            </a:r>
            <a:endParaRPr lang="en-US" sz="2800" b="1" dirty="0"/>
          </a:p>
        </p:txBody>
      </p:sp>
    </p:spTree>
    <p:extLst>
      <p:ext uri="{BB962C8B-B14F-4D97-AF65-F5344CB8AC3E}">
        <p14:creationId xmlns:p14="http://schemas.microsoft.com/office/powerpoint/2010/main" val="305075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a:solidFill>
                  <a:schemeClr val="bg1"/>
                </a:solidFill>
              </a:rPr>
              <a:t>Engage: </a:t>
            </a:r>
            <a:r>
              <a:rPr lang="en-US" b="0" dirty="0" smtClean="0">
                <a:solidFill>
                  <a:schemeClr val="bg1"/>
                </a:solidFill>
              </a:rPr>
              <a:t>Save The Penguins </a:t>
            </a:r>
            <a:endParaRPr lang="en-US" b="0"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762000" y="1371600"/>
            <a:ext cx="7239000" cy="4533900"/>
          </a:xfrm>
          <a:prstGeom prst="rect">
            <a:avLst/>
          </a:prstGeom>
        </p:spPr>
      </p:pic>
    </p:spTree>
    <p:extLst>
      <p:ext uri="{BB962C8B-B14F-4D97-AF65-F5344CB8AC3E}">
        <p14:creationId xmlns:p14="http://schemas.microsoft.com/office/powerpoint/2010/main" val="2036946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t>Save the Penguins Part 1: </a:t>
            </a:r>
            <a:endParaRPr lang="en-US" b="0" dirty="0">
              <a:solidFill>
                <a:schemeClr val="bg1"/>
              </a:solidFill>
            </a:endParaRPr>
          </a:p>
        </p:txBody>
      </p:sp>
      <p:sp>
        <p:nvSpPr>
          <p:cNvPr id="3" name="Content Placeholder 2"/>
          <p:cNvSpPr>
            <a:spLocks noGrp="1"/>
          </p:cNvSpPr>
          <p:nvPr>
            <p:ph idx="1"/>
          </p:nvPr>
        </p:nvSpPr>
        <p:spPr>
          <a:xfrm>
            <a:off x="457200" y="1371600"/>
            <a:ext cx="8229600" cy="3733800"/>
          </a:xfrm>
        </p:spPr>
        <p:txBody>
          <a:bodyPr>
            <a:normAutofit/>
          </a:bodyPr>
          <a:lstStyle/>
          <a:p>
            <a:endParaRPr lang="en-US" sz="2800" dirty="0" smtClean="0"/>
          </a:p>
          <a:p>
            <a:r>
              <a:rPr lang="en-US" sz="2800" b="1" dirty="0" smtClean="0"/>
              <a:t>Task</a:t>
            </a:r>
            <a:r>
              <a:rPr lang="en-US" sz="2800" b="1" dirty="0"/>
              <a:t>:</a:t>
            </a:r>
            <a:r>
              <a:rPr lang="en-US" sz="2800" dirty="0"/>
              <a:t>  You are a team of engineers assigned </a:t>
            </a:r>
            <a:r>
              <a:rPr lang="en-US" sz="2800" dirty="0" smtClean="0"/>
              <a:t>to </a:t>
            </a:r>
            <a:r>
              <a:rPr lang="en-US" sz="2800" dirty="0"/>
              <a:t>collaboratively develop </a:t>
            </a:r>
            <a:r>
              <a:rPr lang="en-US" sz="2800" dirty="0" smtClean="0"/>
              <a:t>a penguin habitat that will keep them cool.</a:t>
            </a:r>
            <a:endParaRPr lang="en-US" sz="2800" dirty="0"/>
          </a:p>
          <a:p>
            <a:pPr lvl="1">
              <a:buFont typeface="Courier New" panose="02070309020205020404" pitchFamily="49" charset="0"/>
              <a:buChar char="o"/>
            </a:pPr>
            <a:r>
              <a:rPr lang="en-US" dirty="0"/>
              <a:t>What solution do you propose?  </a:t>
            </a:r>
          </a:p>
          <a:p>
            <a:pPr lvl="1">
              <a:buFont typeface="Courier New" panose="02070309020205020404" pitchFamily="49" charset="0"/>
              <a:buChar char="o"/>
            </a:pPr>
            <a:r>
              <a:rPr lang="en-US" dirty="0"/>
              <a:t>How do you justify your solution?</a:t>
            </a:r>
          </a:p>
          <a:p>
            <a:pPr marL="0" indent="0">
              <a:spcBef>
                <a:spcPts val="1200"/>
              </a:spcBef>
              <a:buNone/>
            </a:pPr>
            <a:endParaRPr lang="en-US" dirty="0"/>
          </a:p>
        </p:txBody>
      </p:sp>
    </p:spTree>
    <p:extLst>
      <p:ext uri="{BB962C8B-B14F-4D97-AF65-F5344CB8AC3E}">
        <p14:creationId xmlns:p14="http://schemas.microsoft.com/office/powerpoint/2010/main" val="3821158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E7FA4"/>
        </a:solid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dirty="0" smtClean="0">
                <a:solidFill>
                  <a:schemeClr val="bg1"/>
                </a:solidFill>
              </a:rPr>
              <a:t>Reading the Standards</a:t>
            </a:r>
          </a:p>
        </p:txBody>
      </p:sp>
    </p:spTree>
    <p:extLst>
      <p:ext uri="{BB962C8B-B14F-4D97-AF65-F5344CB8AC3E}">
        <p14:creationId xmlns:p14="http://schemas.microsoft.com/office/powerpoint/2010/main" val="1671266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Inside the </a:t>
            </a:r>
            <a:r>
              <a:rPr lang="en-US" b="0" i="1" dirty="0" smtClean="0">
                <a:solidFill>
                  <a:prstClr val="white"/>
                </a:solidFill>
              </a:rPr>
              <a:t>NGSS</a:t>
            </a:r>
            <a:r>
              <a:rPr lang="en-US" b="0" dirty="0" smtClean="0">
                <a:solidFill>
                  <a:prstClr val="white"/>
                </a:solidFill>
              </a:rPr>
              <a:t> Box</a:t>
            </a:r>
            <a:endParaRPr lang="en-US" b="0" dirty="0">
              <a:solidFill>
                <a:prstClr val="white"/>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632" y="1447882"/>
            <a:ext cx="4181081" cy="518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956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4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832" y="965902"/>
            <a:ext cx="4181081" cy="518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382" t="37908" r="1099" b="43827"/>
          <a:stretch/>
        </p:blipFill>
        <p:spPr bwMode="auto">
          <a:xfrm>
            <a:off x="5115972" y="3268996"/>
            <a:ext cx="1235713" cy="46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281613" y="170809"/>
            <a:ext cx="1813112" cy="9253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rPr>
              <a:t>Inside the </a:t>
            </a:r>
            <a:r>
              <a:rPr lang="en-US" sz="2800" b="1" i="1" dirty="0" smtClean="0">
                <a:solidFill>
                  <a:prstClr val="black"/>
                </a:solidFill>
              </a:rPr>
              <a:t>NGSS</a:t>
            </a:r>
            <a:r>
              <a:rPr lang="en-US" sz="2800" b="1" dirty="0" smtClean="0">
                <a:solidFill>
                  <a:prstClr val="black"/>
                </a:solidFill>
              </a:rPr>
              <a:t> Box</a:t>
            </a:r>
            <a:endParaRPr lang="en-US" sz="2800" dirty="0">
              <a:solidFill>
                <a:prstClr val="black"/>
              </a:solidFill>
            </a:endParaRPr>
          </a:p>
        </p:txBody>
      </p:sp>
      <p:sp>
        <p:nvSpPr>
          <p:cNvPr id="4" name="Right Brace 3"/>
          <p:cNvSpPr/>
          <p:nvPr/>
        </p:nvSpPr>
        <p:spPr>
          <a:xfrm flipH="1">
            <a:off x="2032747" y="1066801"/>
            <a:ext cx="152400" cy="1143000"/>
          </a:xfrm>
          <a:prstGeom prst="rightBrace">
            <a:avLst>
              <a:gd name="adj1" fmla="val 8333"/>
              <a:gd name="adj2" fmla="val 2132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5" name="TextBox 4"/>
          <p:cNvSpPr txBox="1"/>
          <p:nvPr/>
        </p:nvSpPr>
        <p:spPr>
          <a:xfrm>
            <a:off x="212912" y="1122288"/>
            <a:ext cx="1833283" cy="1138773"/>
          </a:xfrm>
          <a:prstGeom prst="rect">
            <a:avLst/>
          </a:prstGeom>
          <a:noFill/>
        </p:spPr>
        <p:txBody>
          <a:bodyPr wrap="square" rtlCol="0">
            <a:spAutoFit/>
          </a:bodyPr>
          <a:lstStyle/>
          <a:p>
            <a:pPr algn="r"/>
            <a:r>
              <a:rPr lang="en-US" b="1" dirty="0" smtClean="0">
                <a:solidFill>
                  <a:srgbClr val="FF0000"/>
                </a:solidFill>
                <a:cs typeface="Calibri" pitchFamily="34" charset="0"/>
              </a:rPr>
              <a:t>What Is Assessed</a:t>
            </a:r>
            <a:br>
              <a:rPr lang="en-US" b="1" dirty="0" smtClean="0">
                <a:solidFill>
                  <a:srgbClr val="FF0000"/>
                </a:solidFill>
                <a:cs typeface="Calibri" pitchFamily="34" charset="0"/>
              </a:rPr>
            </a:br>
            <a:r>
              <a:rPr lang="en-US" sz="1000" dirty="0" smtClean="0">
                <a:solidFill>
                  <a:prstClr val="black"/>
                </a:solidFill>
                <a:cs typeface="Calibri" pitchFamily="34" charset="0"/>
              </a:rPr>
              <a:t>A collection of several performance expectations describing what students should be able to do at </a:t>
            </a:r>
            <a:br>
              <a:rPr lang="en-US" sz="1000" dirty="0" smtClean="0">
                <a:solidFill>
                  <a:prstClr val="black"/>
                </a:solidFill>
                <a:cs typeface="Calibri" pitchFamily="34" charset="0"/>
              </a:rPr>
            </a:br>
            <a:r>
              <a:rPr lang="en-US" sz="1000" dirty="0" smtClean="0">
                <a:solidFill>
                  <a:prstClr val="black"/>
                </a:solidFill>
                <a:cs typeface="Calibri" pitchFamily="34" charset="0"/>
              </a:rPr>
              <a:t>the end of instruction</a:t>
            </a:r>
            <a:endParaRPr lang="en-US" sz="1000" dirty="0">
              <a:solidFill>
                <a:prstClr val="black"/>
              </a:solidFill>
              <a:cs typeface="Calibri" pitchFamily="34" charset="0"/>
            </a:endParaRPr>
          </a:p>
        </p:txBody>
      </p:sp>
      <p:sp>
        <p:nvSpPr>
          <p:cNvPr id="6" name="TextBox 5"/>
          <p:cNvSpPr txBox="1"/>
          <p:nvPr/>
        </p:nvSpPr>
        <p:spPr>
          <a:xfrm>
            <a:off x="212912" y="3037512"/>
            <a:ext cx="1819835" cy="1292662"/>
          </a:xfrm>
          <a:prstGeom prst="rect">
            <a:avLst/>
          </a:prstGeom>
          <a:noFill/>
        </p:spPr>
        <p:txBody>
          <a:bodyPr wrap="square" rtlCol="0">
            <a:spAutoFit/>
          </a:bodyPr>
          <a:lstStyle/>
          <a:p>
            <a:pPr algn="r"/>
            <a:r>
              <a:rPr lang="en-US" b="1" dirty="0" smtClean="0">
                <a:solidFill>
                  <a:srgbClr val="FF0000"/>
                </a:solidFill>
                <a:cs typeface="Calibri" pitchFamily="34" charset="0"/>
              </a:rPr>
              <a:t>Foundation Box</a:t>
            </a:r>
          </a:p>
          <a:p>
            <a:pPr algn="r"/>
            <a:r>
              <a:rPr lang="en-US" sz="1000" dirty="0" smtClean="0">
                <a:solidFill>
                  <a:prstClr val="black"/>
                </a:solidFill>
                <a:cs typeface="Calibri" pitchFamily="34" charset="0"/>
              </a:rPr>
              <a:t>The practices, disciplinary core </a:t>
            </a:r>
            <a:r>
              <a:rPr lang="en-US" sz="1000" dirty="0">
                <a:solidFill>
                  <a:prstClr val="black"/>
                </a:solidFill>
                <a:cs typeface="Calibri" pitchFamily="34" charset="0"/>
              </a:rPr>
              <a:t>ideas, and crosscutting concepts </a:t>
            </a:r>
            <a:r>
              <a:rPr lang="en-US" sz="1000" dirty="0" smtClean="0">
                <a:solidFill>
                  <a:prstClr val="black"/>
                </a:solidFill>
                <a:cs typeface="Calibri" pitchFamily="34" charset="0"/>
              </a:rPr>
              <a:t>from the </a:t>
            </a:r>
            <a:r>
              <a:rPr lang="en-US" sz="1000" i="1" dirty="0" smtClean="0">
                <a:solidFill>
                  <a:prstClr val="black"/>
                </a:solidFill>
                <a:cs typeface="Calibri" pitchFamily="34" charset="0"/>
              </a:rPr>
              <a:t>Framework for K–12 Science Education </a:t>
            </a:r>
            <a:r>
              <a:rPr lang="en-US" sz="1000" dirty="0" smtClean="0">
                <a:solidFill>
                  <a:prstClr val="black"/>
                </a:solidFill>
                <a:cs typeface="Calibri" pitchFamily="34" charset="0"/>
              </a:rPr>
              <a:t/>
            </a:r>
            <a:br>
              <a:rPr lang="en-US" sz="1000" dirty="0" smtClean="0">
                <a:solidFill>
                  <a:prstClr val="black"/>
                </a:solidFill>
                <a:cs typeface="Calibri" pitchFamily="34" charset="0"/>
              </a:rPr>
            </a:br>
            <a:r>
              <a:rPr lang="en-US" sz="1000" dirty="0" smtClean="0">
                <a:solidFill>
                  <a:prstClr val="black"/>
                </a:solidFill>
                <a:cs typeface="Calibri" pitchFamily="34" charset="0"/>
              </a:rPr>
              <a:t>that were used to form the performance expectations</a:t>
            </a:r>
            <a:endParaRPr lang="en-US" sz="1000" b="1" dirty="0">
              <a:solidFill>
                <a:prstClr val="black"/>
              </a:solidFill>
              <a:cs typeface="Calibri" pitchFamily="34" charset="0"/>
            </a:endParaRPr>
          </a:p>
        </p:txBody>
      </p:sp>
      <p:sp>
        <p:nvSpPr>
          <p:cNvPr id="7" name="Right Brace 6"/>
          <p:cNvSpPr/>
          <p:nvPr/>
        </p:nvSpPr>
        <p:spPr>
          <a:xfrm flipH="1">
            <a:off x="2032747" y="2237285"/>
            <a:ext cx="152400" cy="2491937"/>
          </a:xfrm>
          <a:prstGeom prst="rightBrace">
            <a:avLst>
              <a:gd name="adj1" fmla="val 8333"/>
              <a:gd name="adj2" fmla="val 392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8" name="TextBox 7"/>
          <p:cNvSpPr txBox="1"/>
          <p:nvPr/>
        </p:nvSpPr>
        <p:spPr>
          <a:xfrm>
            <a:off x="76200" y="4803968"/>
            <a:ext cx="1969994" cy="1138773"/>
          </a:xfrm>
          <a:prstGeom prst="rect">
            <a:avLst/>
          </a:prstGeom>
          <a:noFill/>
        </p:spPr>
        <p:txBody>
          <a:bodyPr wrap="square" rtlCol="0">
            <a:spAutoFit/>
          </a:bodyPr>
          <a:lstStyle/>
          <a:p>
            <a:pPr algn="r"/>
            <a:r>
              <a:rPr lang="en-US" b="1" dirty="0" smtClean="0">
                <a:solidFill>
                  <a:srgbClr val="FF0000"/>
                </a:solidFill>
                <a:cs typeface="Calibri" pitchFamily="34" charset="0"/>
              </a:rPr>
              <a:t>Connection Box</a:t>
            </a:r>
          </a:p>
          <a:p>
            <a:pPr algn="r"/>
            <a:r>
              <a:rPr lang="en-US" sz="1000" dirty="0" smtClean="0">
                <a:solidFill>
                  <a:prstClr val="black"/>
                </a:solidFill>
                <a:cs typeface="Calibri" pitchFamily="34" charset="0"/>
              </a:rPr>
              <a:t>Places elsewhere in the </a:t>
            </a:r>
            <a:r>
              <a:rPr lang="en-US" sz="1000" i="1" dirty="0" smtClean="0">
                <a:solidFill>
                  <a:prstClr val="black"/>
                </a:solidFill>
                <a:cs typeface="Calibri" pitchFamily="34" charset="0"/>
              </a:rPr>
              <a:t>NGSS</a:t>
            </a:r>
            <a:r>
              <a:rPr lang="en-US" sz="1000" dirty="0" smtClean="0">
                <a:solidFill>
                  <a:prstClr val="black"/>
                </a:solidFill>
                <a:cs typeface="Calibri" pitchFamily="34" charset="0"/>
              </a:rPr>
              <a:t> or in the </a:t>
            </a:r>
            <a:r>
              <a:rPr lang="en-US" sz="1000" i="1" dirty="0" smtClean="0">
                <a:solidFill>
                  <a:prstClr val="black"/>
                </a:solidFill>
                <a:cs typeface="Calibri" pitchFamily="34" charset="0"/>
              </a:rPr>
              <a:t>Common </a:t>
            </a:r>
            <a:r>
              <a:rPr lang="en-US" sz="1000" i="1" dirty="0">
                <a:solidFill>
                  <a:prstClr val="black"/>
                </a:solidFill>
                <a:cs typeface="Calibri" pitchFamily="34" charset="0"/>
              </a:rPr>
              <a:t>C</a:t>
            </a:r>
            <a:r>
              <a:rPr lang="en-US" sz="1000" i="1" dirty="0" smtClean="0">
                <a:solidFill>
                  <a:prstClr val="black"/>
                </a:solidFill>
                <a:cs typeface="Calibri" pitchFamily="34" charset="0"/>
              </a:rPr>
              <a:t>ore </a:t>
            </a:r>
            <a:r>
              <a:rPr lang="en-US" sz="1000" i="1" dirty="0">
                <a:solidFill>
                  <a:prstClr val="black"/>
                </a:solidFill>
                <a:cs typeface="Calibri" pitchFamily="34" charset="0"/>
              </a:rPr>
              <a:t>S</a:t>
            </a:r>
            <a:r>
              <a:rPr lang="en-US" sz="1000" i="1" dirty="0" smtClean="0">
                <a:solidFill>
                  <a:prstClr val="black"/>
                </a:solidFill>
                <a:cs typeface="Calibri" pitchFamily="34" charset="0"/>
              </a:rPr>
              <a:t>tate </a:t>
            </a:r>
            <a:r>
              <a:rPr lang="en-US" sz="1000" i="1" dirty="0">
                <a:solidFill>
                  <a:prstClr val="black"/>
                </a:solidFill>
                <a:cs typeface="Calibri" pitchFamily="34" charset="0"/>
              </a:rPr>
              <a:t>S</a:t>
            </a:r>
            <a:r>
              <a:rPr lang="en-US" sz="1000" i="1" dirty="0" smtClean="0">
                <a:solidFill>
                  <a:prstClr val="black"/>
                </a:solidFill>
                <a:cs typeface="Calibri" pitchFamily="34" charset="0"/>
              </a:rPr>
              <a:t>tandards</a:t>
            </a:r>
            <a:r>
              <a:rPr lang="en-US" sz="1000" dirty="0" smtClean="0">
                <a:solidFill>
                  <a:prstClr val="black"/>
                </a:solidFill>
                <a:cs typeface="Calibri" pitchFamily="34" charset="0"/>
              </a:rPr>
              <a:t> that have connections to the performance expectations </a:t>
            </a:r>
            <a:br>
              <a:rPr lang="en-US" sz="1000" dirty="0" smtClean="0">
                <a:solidFill>
                  <a:prstClr val="black"/>
                </a:solidFill>
                <a:cs typeface="Calibri" pitchFamily="34" charset="0"/>
              </a:rPr>
            </a:br>
            <a:r>
              <a:rPr lang="en-US" sz="1000" dirty="0" smtClean="0">
                <a:solidFill>
                  <a:prstClr val="black"/>
                </a:solidFill>
                <a:cs typeface="Calibri" pitchFamily="34" charset="0"/>
              </a:rPr>
              <a:t>on this page</a:t>
            </a:r>
            <a:endParaRPr lang="en-US" sz="1000" dirty="0">
              <a:solidFill>
                <a:prstClr val="black"/>
              </a:solidFill>
              <a:cs typeface="Calibri" pitchFamily="34" charset="0"/>
            </a:endParaRPr>
          </a:p>
        </p:txBody>
      </p:sp>
      <p:sp>
        <p:nvSpPr>
          <p:cNvPr id="9" name="Right Brace 8"/>
          <p:cNvSpPr/>
          <p:nvPr/>
        </p:nvSpPr>
        <p:spPr>
          <a:xfrm flipH="1">
            <a:off x="2028825" y="4759630"/>
            <a:ext cx="156322" cy="1276722"/>
          </a:xfrm>
          <a:prstGeom prst="rightBrace">
            <a:avLst>
              <a:gd name="adj1" fmla="val 8333"/>
              <a:gd name="adj2" fmla="val 197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10" name="Rounded Rectangle 9"/>
          <p:cNvSpPr/>
          <p:nvPr/>
        </p:nvSpPr>
        <p:spPr>
          <a:xfrm flipV="1">
            <a:off x="2639188" y="1136392"/>
            <a:ext cx="3685412" cy="1547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1" name="Straight Connector 10"/>
          <p:cNvCxnSpPr/>
          <p:nvPr/>
        </p:nvCxnSpPr>
        <p:spPr>
          <a:xfrm flipV="1">
            <a:off x="6145520" y="362050"/>
            <a:ext cx="481810" cy="7743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49652" y="161496"/>
            <a:ext cx="2481524" cy="677108"/>
          </a:xfrm>
          <a:prstGeom prst="rect">
            <a:avLst/>
          </a:prstGeom>
          <a:noFill/>
        </p:spPr>
        <p:txBody>
          <a:bodyPr wrap="square" rtlCol="0">
            <a:spAutoFit/>
          </a:bodyPr>
          <a:lstStyle/>
          <a:p>
            <a:r>
              <a:rPr lang="en-US" sz="1100" b="1" dirty="0" smtClean="0">
                <a:solidFill>
                  <a:srgbClr val="FF0000"/>
                </a:solidFill>
                <a:cs typeface="Calibri" pitchFamily="34" charset="0"/>
              </a:rPr>
              <a:t>Performance Expectations</a:t>
            </a:r>
            <a:br>
              <a:rPr lang="en-US" sz="1100" b="1" dirty="0" smtClean="0">
                <a:solidFill>
                  <a:srgbClr val="FF0000"/>
                </a:solidFill>
                <a:cs typeface="Calibri" pitchFamily="34" charset="0"/>
              </a:rPr>
            </a:br>
            <a:r>
              <a:rPr lang="en-US" sz="900" dirty="0">
                <a:solidFill>
                  <a:prstClr val="black"/>
                </a:solidFill>
                <a:cs typeface="Calibri" pitchFamily="34" charset="0"/>
              </a:rPr>
              <a:t>A </a:t>
            </a:r>
            <a:r>
              <a:rPr lang="en-US" sz="900" dirty="0" smtClean="0">
                <a:solidFill>
                  <a:prstClr val="black"/>
                </a:solidFill>
                <a:cs typeface="Calibri" pitchFamily="34" charset="0"/>
              </a:rPr>
              <a:t>statement that combines </a:t>
            </a:r>
            <a:r>
              <a:rPr lang="en-US" sz="900" dirty="0">
                <a:solidFill>
                  <a:prstClr val="black"/>
                </a:solidFill>
                <a:cs typeface="Calibri" pitchFamily="34" charset="0"/>
              </a:rPr>
              <a:t>p</a:t>
            </a:r>
            <a:r>
              <a:rPr lang="en-US" sz="900" dirty="0" smtClean="0">
                <a:solidFill>
                  <a:prstClr val="black"/>
                </a:solidFill>
                <a:cs typeface="Calibri" pitchFamily="34" charset="0"/>
              </a:rPr>
              <a:t>ractices, core  ideas, and crosscutting concepts to describe how students can show what they have learned </a:t>
            </a:r>
            <a:endParaRPr lang="en-US" sz="900" dirty="0">
              <a:solidFill>
                <a:prstClr val="black"/>
              </a:solidFill>
              <a:cs typeface="Calibri" pitchFamily="34" charset="0"/>
            </a:endParaRPr>
          </a:p>
        </p:txBody>
      </p:sp>
      <p:sp>
        <p:nvSpPr>
          <p:cNvPr id="13" name="Rounded Rectangle 12"/>
          <p:cNvSpPr/>
          <p:nvPr/>
        </p:nvSpPr>
        <p:spPr>
          <a:xfrm flipV="1">
            <a:off x="2227097" y="2316005"/>
            <a:ext cx="1372578" cy="2413219"/>
          </a:xfrm>
          <a:prstGeom prst="roundRect">
            <a:avLst>
              <a:gd name="adj" fmla="val 0"/>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4" name="TextBox 13"/>
          <p:cNvSpPr txBox="1"/>
          <p:nvPr/>
        </p:nvSpPr>
        <p:spPr>
          <a:xfrm>
            <a:off x="3180268" y="161496"/>
            <a:ext cx="2408927" cy="677108"/>
          </a:xfrm>
          <a:prstGeom prst="rect">
            <a:avLst/>
          </a:prstGeom>
          <a:noFill/>
        </p:spPr>
        <p:txBody>
          <a:bodyPr wrap="square" rtlCol="0">
            <a:spAutoFit/>
          </a:bodyPr>
          <a:lstStyle/>
          <a:p>
            <a:r>
              <a:rPr lang="en-US" sz="1100" b="1" dirty="0" smtClean="0">
                <a:solidFill>
                  <a:srgbClr val="FF0000"/>
                </a:solidFill>
                <a:cs typeface="Calibri" pitchFamily="34" charset="0"/>
              </a:rPr>
              <a:t>Title</a:t>
            </a:r>
            <a:r>
              <a:rPr lang="en-US" sz="1200" b="1" dirty="0" smtClean="0">
                <a:solidFill>
                  <a:srgbClr val="FF0000"/>
                </a:solidFill>
                <a:cs typeface="Calibri" pitchFamily="34" charset="0"/>
              </a:rPr>
              <a:t/>
            </a:r>
            <a:br>
              <a:rPr lang="en-US" sz="1200" b="1" dirty="0" smtClean="0">
                <a:solidFill>
                  <a:srgbClr val="FF0000"/>
                </a:solidFill>
                <a:cs typeface="Calibri" pitchFamily="34" charset="0"/>
              </a:rPr>
            </a:br>
            <a:r>
              <a:rPr lang="en-US" sz="900" dirty="0" smtClean="0">
                <a:solidFill>
                  <a:prstClr val="black"/>
                </a:solidFill>
                <a:cs typeface="Calibri" pitchFamily="34" charset="0"/>
              </a:rPr>
              <a:t>The title for a set of performance expectations is not necessarily unique and may be reused at several different grade levels.</a:t>
            </a:r>
            <a:endParaRPr lang="en-US" sz="900" dirty="0">
              <a:solidFill>
                <a:prstClr val="black"/>
              </a:solidFill>
              <a:cs typeface="Calibri" pitchFamily="34" charset="0"/>
            </a:endParaRPr>
          </a:p>
        </p:txBody>
      </p:sp>
      <p:sp>
        <p:nvSpPr>
          <p:cNvPr id="15" name="Rounded Rectangle 14"/>
          <p:cNvSpPr/>
          <p:nvPr/>
        </p:nvSpPr>
        <p:spPr>
          <a:xfrm flipV="1">
            <a:off x="2244256" y="963935"/>
            <a:ext cx="2140492" cy="984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6" name="Rounded Rectangle 15"/>
          <p:cNvSpPr/>
          <p:nvPr/>
        </p:nvSpPr>
        <p:spPr>
          <a:xfrm flipV="1">
            <a:off x="3636416" y="2316002"/>
            <a:ext cx="1365890" cy="2413221"/>
          </a:xfrm>
          <a:prstGeom prst="roundRect">
            <a:avLst>
              <a:gd name="adj" fmla="val 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7" name="Rounded Rectangle 16"/>
          <p:cNvSpPr/>
          <p:nvPr/>
        </p:nvSpPr>
        <p:spPr>
          <a:xfrm flipV="1">
            <a:off x="5032181" y="2316004"/>
            <a:ext cx="1335519" cy="2413221"/>
          </a:xfrm>
          <a:prstGeom prst="roundRect">
            <a:avLst>
              <a:gd name="adj" fmla="val 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21" name="TextBox 20"/>
          <p:cNvSpPr txBox="1"/>
          <p:nvPr/>
        </p:nvSpPr>
        <p:spPr>
          <a:xfrm>
            <a:off x="6572092" y="2523292"/>
            <a:ext cx="2481524" cy="677108"/>
          </a:xfrm>
          <a:prstGeom prst="rect">
            <a:avLst/>
          </a:prstGeom>
          <a:noFill/>
        </p:spPr>
        <p:txBody>
          <a:bodyPr wrap="square" rtlCol="0">
            <a:spAutoFit/>
          </a:bodyPr>
          <a:lstStyle/>
          <a:p>
            <a:r>
              <a:rPr lang="en-US" sz="1100" b="1" dirty="0" smtClean="0">
                <a:solidFill>
                  <a:srgbClr val="003399"/>
                </a:solidFill>
                <a:cs typeface="Calibri" pitchFamily="34" charset="0"/>
              </a:rPr>
              <a:t>Science and Engineering Practices</a:t>
            </a:r>
            <a:r>
              <a:rPr lang="en-US" sz="1100" b="1" dirty="0" smtClean="0">
                <a:solidFill>
                  <a:srgbClr val="FF0000"/>
                </a:solidFill>
                <a:cs typeface="Calibri" pitchFamily="34" charset="0"/>
              </a:rPr>
              <a:t/>
            </a:r>
            <a:br>
              <a:rPr lang="en-US" sz="1100" b="1" dirty="0" smtClean="0">
                <a:solidFill>
                  <a:srgbClr val="FF0000"/>
                </a:solidFill>
                <a:cs typeface="Calibri" pitchFamily="34" charset="0"/>
              </a:rPr>
            </a:br>
            <a:r>
              <a:rPr lang="en-US" sz="900" dirty="0">
                <a:solidFill>
                  <a:prstClr val="black"/>
                </a:solidFill>
                <a:cs typeface="Calibri" pitchFamily="34" charset="0"/>
              </a:rPr>
              <a:t>A</a:t>
            </a:r>
            <a:r>
              <a:rPr lang="en-US" sz="900" dirty="0" smtClean="0">
                <a:solidFill>
                  <a:prstClr val="black"/>
                </a:solidFill>
                <a:cs typeface="Calibri" pitchFamily="34" charset="0"/>
              </a:rPr>
              <a:t>ctivities that scientists and engineers engage in to either understand the world or solve a problem</a:t>
            </a:r>
            <a:endParaRPr lang="en-US" sz="900" dirty="0">
              <a:solidFill>
                <a:prstClr val="black"/>
              </a:solidFill>
              <a:cs typeface="Calibri" pitchFamily="34" charset="0"/>
            </a:endParaRPr>
          </a:p>
        </p:txBody>
      </p:sp>
      <p:sp>
        <p:nvSpPr>
          <p:cNvPr id="22" name="TextBox 21"/>
          <p:cNvSpPr txBox="1"/>
          <p:nvPr/>
        </p:nvSpPr>
        <p:spPr>
          <a:xfrm>
            <a:off x="6572092" y="3098096"/>
            <a:ext cx="2481524" cy="677108"/>
          </a:xfrm>
          <a:prstGeom prst="rect">
            <a:avLst/>
          </a:prstGeom>
          <a:noFill/>
          <a:ln>
            <a:noFill/>
          </a:ln>
        </p:spPr>
        <p:txBody>
          <a:bodyPr wrap="square" rtlCol="0">
            <a:spAutoFit/>
          </a:bodyPr>
          <a:lstStyle/>
          <a:p>
            <a:r>
              <a:rPr lang="en-US" sz="1100" b="1" dirty="0" smtClean="0">
                <a:solidFill>
                  <a:srgbClr val="FF6600"/>
                </a:solidFill>
                <a:cs typeface="Calibri" pitchFamily="34" charset="0"/>
              </a:rPr>
              <a:t>Disciplinary Core Ideas</a:t>
            </a:r>
            <a:br>
              <a:rPr lang="en-US" sz="1100" b="1" dirty="0" smtClean="0">
                <a:solidFill>
                  <a:srgbClr val="FF6600"/>
                </a:solidFill>
                <a:cs typeface="Calibri" pitchFamily="34" charset="0"/>
              </a:rPr>
            </a:br>
            <a:r>
              <a:rPr lang="en-US" sz="900" dirty="0" smtClean="0">
                <a:solidFill>
                  <a:prstClr val="black"/>
                </a:solidFill>
                <a:cs typeface="Calibri" pitchFamily="34" charset="0"/>
              </a:rPr>
              <a:t>Concepts in science and engineering that have broad importance within and across disciplines, as well as relevance in people’s lives</a:t>
            </a:r>
            <a:endParaRPr lang="en-US" sz="900" dirty="0">
              <a:solidFill>
                <a:prstClr val="black"/>
              </a:solidFill>
              <a:cs typeface="Calibri" pitchFamily="34" charset="0"/>
            </a:endParaRPr>
          </a:p>
        </p:txBody>
      </p:sp>
      <p:sp>
        <p:nvSpPr>
          <p:cNvPr id="23" name="TextBox 22"/>
          <p:cNvSpPr txBox="1"/>
          <p:nvPr/>
        </p:nvSpPr>
        <p:spPr>
          <a:xfrm>
            <a:off x="6572092" y="3758024"/>
            <a:ext cx="2481524" cy="677108"/>
          </a:xfrm>
          <a:prstGeom prst="rect">
            <a:avLst/>
          </a:prstGeom>
          <a:noFill/>
        </p:spPr>
        <p:txBody>
          <a:bodyPr wrap="square" rtlCol="0">
            <a:spAutoFit/>
          </a:bodyPr>
          <a:lstStyle/>
          <a:p>
            <a:r>
              <a:rPr lang="en-US" sz="1100" b="1" dirty="0" smtClean="0">
                <a:solidFill>
                  <a:srgbClr val="00B050"/>
                </a:solidFill>
                <a:cs typeface="Calibri" pitchFamily="34" charset="0"/>
              </a:rPr>
              <a:t>Crosscutting Concepts</a:t>
            </a:r>
            <a:r>
              <a:rPr lang="en-US" sz="1100" b="1" dirty="0" smtClean="0">
                <a:solidFill>
                  <a:srgbClr val="FF0000"/>
                </a:solidFill>
                <a:cs typeface="Calibri" pitchFamily="34" charset="0"/>
              </a:rPr>
              <a:t/>
            </a:r>
            <a:br>
              <a:rPr lang="en-US" sz="1100" b="1" dirty="0" smtClean="0">
                <a:solidFill>
                  <a:srgbClr val="FF0000"/>
                </a:solidFill>
                <a:cs typeface="Calibri" pitchFamily="34" charset="0"/>
              </a:rPr>
            </a:br>
            <a:r>
              <a:rPr lang="en-US" sz="900" dirty="0">
                <a:solidFill>
                  <a:prstClr val="black"/>
                </a:solidFill>
                <a:cs typeface="Calibri" pitchFamily="34" charset="0"/>
              </a:rPr>
              <a:t>Ideas, such as  patterns and cause and effect, that are not specific to any one discipline but cut across them all </a:t>
            </a:r>
          </a:p>
        </p:txBody>
      </p:sp>
      <p:cxnSp>
        <p:nvCxnSpPr>
          <p:cNvPr id="24" name="Elbow Connector 23"/>
          <p:cNvCxnSpPr/>
          <p:nvPr/>
        </p:nvCxnSpPr>
        <p:spPr>
          <a:xfrm rot="5400000">
            <a:off x="2820312" y="553355"/>
            <a:ext cx="671894" cy="149280"/>
          </a:xfrm>
          <a:prstGeom prst="bentConnector3">
            <a:avLst>
              <a:gd name="adj1" fmla="val -93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92408" y="6172200"/>
            <a:ext cx="4057244" cy="677108"/>
          </a:xfrm>
          <a:prstGeom prst="rect">
            <a:avLst/>
          </a:prstGeom>
          <a:noFill/>
        </p:spPr>
        <p:txBody>
          <a:bodyPr wrap="square" rtlCol="0">
            <a:spAutoFit/>
          </a:bodyPr>
          <a:lstStyle/>
          <a:p>
            <a:r>
              <a:rPr lang="en-US" sz="1100" b="1" dirty="0" smtClean="0">
                <a:solidFill>
                  <a:srgbClr val="7030A0"/>
                </a:solidFill>
                <a:cs typeface="Calibri" pitchFamily="34" charset="0"/>
              </a:rPr>
              <a:t>Codes for Performance Expectations</a:t>
            </a:r>
            <a:r>
              <a:rPr lang="en-US" sz="1100" b="1" dirty="0" smtClean="0">
                <a:solidFill>
                  <a:srgbClr val="FF0000"/>
                </a:solidFill>
                <a:cs typeface="Calibri" pitchFamily="34" charset="0"/>
              </a:rPr>
              <a:t/>
            </a:r>
            <a:br>
              <a:rPr lang="en-US" sz="1100" b="1" dirty="0" smtClean="0">
                <a:solidFill>
                  <a:srgbClr val="FF0000"/>
                </a:solidFill>
                <a:cs typeface="Calibri" pitchFamily="34" charset="0"/>
              </a:rPr>
            </a:br>
            <a:r>
              <a:rPr lang="en-US" sz="900" dirty="0" smtClean="0">
                <a:solidFill>
                  <a:prstClr val="black"/>
                </a:solidFill>
                <a:cs typeface="Calibri" pitchFamily="34" charset="0"/>
              </a:rPr>
              <a:t>Every </a:t>
            </a:r>
            <a:r>
              <a:rPr lang="en-US" sz="900" dirty="0">
                <a:solidFill>
                  <a:prstClr val="black"/>
                </a:solidFill>
                <a:cs typeface="Calibri" pitchFamily="34" charset="0"/>
              </a:rPr>
              <a:t>p</a:t>
            </a:r>
            <a:r>
              <a:rPr lang="en-US" sz="900" dirty="0" smtClean="0">
                <a:solidFill>
                  <a:prstClr val="black"/>
                </a:solidFill>
                <a:cs typeface="Calibri" pitchFamily="34" charset="0"/>
              </a:rPr>
              <a:t>erformance </a:t>
            </a:r>
            <a:r>
              <a:rPr lang="en-US" sz="900" dirty="0">
                <a:solidFill>
                  <a:prstClr val="black"/>
                </a:solidFill>
                <a:cs typeface="Calibri" pitchFamily="34" charset="0"/>
              </a:rPr>
              <a:t>e</a:t>
            </a:r>
            <a:r>
              <a:rPr lang="en-US" sz="900" dirty="0" smtClean="0">
                <a:solidFill>
                  <a:prstClr val="black"/>
                </a:solidFill>
                <a:cs typeface="Calibri" pitchFamily="34" charset="0"/>
              </a:rPr>
              <a:t>xpectation has a unique code, and items in the foundation box and connection box reference this code. In the connections to </a:t>
            </a:r>
            <a:r>
              <a:rPr lang="en-US" sz="900" i="1" dirty="0" smtClean="0">
                <a:solidFill>
                  <a:prstClr val="black"/>
                </a:solidFill>
                <a:cs typeface="Calibri" pitchFamily="34" charset="0"/>
              </a:rPr>
              <a:t>Common Core</a:t>
            </a:r>
            <a:r>
              <a:rPr lang="en-US" sz="900" dirty="0" smtClean="0">
                <a:solidFill>
                  <a:prstClr val="black"/>
                </a:solidFill>
                <a:cs typeface="Calibri" pitchFamily="34" charset="0"/>
              </a:rPr>
              <a:t>, italics indicate a potential connection rather than a required prerequisite connection.</a:t>
            </a:r>
            <a:endParaRPr lang="en-US" sz="900" dirty="0">
              <a:solidFill>
                <a:prstClr val="black"/>
              </a:solidFill>
              <a:cs typeface="Calibri" pitchFamily="34" charset="0"/>
            </a:endParaRPr>
          </a:p>
        </p:txBody>
      </p:sp>
      <p:sp>
        <p:nvSpPr>
          <p:cNvPr id="51" name="TextBox 50"/>
          <p:cNvSpPr txBox="1"/>
          <p:nvPr/>
        </p:nvSpPr>
        <p:spPr>
          <a:xfrm>
            <a:off x="6572092" y="1219200"/>
            <a:ext cx="2481524" cy="677108"/>
          </a:xfrm>
          <a:prstGeom prst="rect">
            <a:avLst/>
          </a:prstGeom>
          <a:noFill/>
        </p:spPr>
        <p:txBody>
          <a:bodyPr wrap="square" rtlCol="0">
            <a:spAutoFit/>
          </a:bodyPr>
          <a:lstStyle/>
          <a:p>
            <a:r>
              <a:rPr lang="en-US" sz="1100" b="1" dirty="0" smtClean="0">
                <a:solidFill>
                  <a:srgbClr val="FF0000"/>
                </a:solidFill>
                <a:cs typeface="Calibri" pitchFamily="34" charset="0"/>
              </a:rPr>
              <a:t>Assessment Boundary</a:t>
            </a:r>
            <a:br>
              <a:rPr lang="en-US" sz="1100" b="1" dirty="0" smtClean="0">
                <a:solidFill>
                  <a:srgbClr val="FF0000"/>
                </a:solidFill>
                <a:cs typeface="Calibri" pitchFamily="34" charset="0"/>
              </a:rPr>
            </a:br>
            <a:r>
              <a:rPr lang="en-US" sz="900" dirty="0">
                <a:solidFill>
                  <a:prstClr val="black"/>
                </a:solidFill>
                <a:cs typeface="Calibri" pitchFamily="34" charset="0"/>
              </a:rPr>
              <a:t>A </a:t>
            </a:r>
            <a:r>
              <a:rPr lang="en-US" sz="900" dirty="0" smtClean="0">
                <a:solidFill>
                  <a:prstClr val="black"/>
                </a:solidFill>
                <a:cs typeface="Calibri" pitchFamily="34" charset="0"/>
              </a:rPr>
              <a:t>statement that</a:t>
            </a:r>
            <a:r>
              <a:rPr lang="en-US" sz="900" dirty="0" smtClean="0">
                <a:solidFill>
                  <a:prstClr val="black"/>
                </a:solidFill>
              </a:rPr>
              <a:t> provides guidance about the </a:t>
            </a:r>
            <a:r>
              <a:rPr lang="en-US" sz="900" dirty="0">
                <a:solidFill>
                  <a:prstClr val="black"/>
                </a:solidFill>
              </a:rPr>
              <a:t>scope of the p</a:t>
            </a:r>
            <a:r>
              <a:rPr lang="en-US" sz="900" dirty="0" smtClean="0">
                <a:solidFill>
                  <a:prstClr val="black"/>
                </a:solidFill>
              </a:rPr>
              <a:t>erformance </a:t>
            </a:r>
            <a:r>
              <a:rPr lang="en-US" sz="900" dirty="0">
                <a:solidFill>
                  <a:prstClr val="black"/>
                </a:solidFill>
              </a:rPr>
              <a:t>e</a:t>
            </a:r>
            <a:r>
              <a:rPr lang="en-US" sz="900" dirty="0" smtClean="0">
                <a:solidFill>
                  <a:prstClr val="black"/>
                </a:solidFill>
              </a:rPr>
              <a:t>xpectation at a particular grade level</a:t>
            </a:r>
            <a:endParaRPr lang="en-US" sz="900" dirty="0">
              <a:solidFill>
                <a:prstClr val="black"/>
              </a:solidFill>
            </a:endParaRPr>
          </a:p>
        </p:txBody>
      </p:sp>
      <p:sp>
        <p:nvSpPr>
          <p:cNvPr id="52" name="TextBox 51"/>
          <p:cNvSpPr txBox="1"/>
          <p:nvPr/>
        </p:nvSpPr>
        <p:spPr>
          <a:xfrm>
            <a:off x="6572092" y="774579"/>
            <a:ext cx="2481524" cy="538609"/>
          </a:xfrm>
          <a:prstGeom prst="rect">
            <a:avLst/>
          </a:prstGeom>
          <a:noFill/>
        </p:spPr>
        <p:txBody>
          <a:bodyPr wrap="square" rtlCol="0">
            <a:spAutoFit/>
          </a:bodyPr>
          <a:lstStyle/>
          <a:p>
            <a:r>
              <a:rPr lang="en-US" sz="1100" b="1" dirty="0" smtClean="0">
                <a:solidFill>
                  <a:srgbClr val="FF0000"/>
                </a:solidFill>
                <a:cs typeface="Calibri" pitchFamily="34" charset="0"/>
              </a:rPr>
              <a:t>Clarification Statement</a:t>
            </a:r>
            <a:br>
              <a:rPr lang="en-US" sz="1100" b="1" dirty="0" smtClean="0">
                <a:solidFill>
                  <a:srgbClr val="FF0000"/>
                </a:solidFill>
                <a:cs typeface="Calibri" pitchFamily="34" charset="0"/>
              </a:rPr>
            </a:br>
            <a:r>
              <a:rPr lang="en-US" sz="900" dirty="0">
                <a:solidFill>
                  <a:prstClr val="black"/>
                </a:solidFill>
                <a:cs typeface="Calibri" pitchFamily="34" charset="0"/>
              </a:rPr>
              <a:t>A </a:t>
            </a:r>
            <a:r>
              <a:rPr lang="en-US" sz="900" dirty="0" smtClean="0">
                <a:solidFill>
                  <a:prstClr val="black"/>
                </a:solidFill>
                <a:cs typeface="Calibri" pitchFamily="34" charset="0"/>
              </a:rPr>
              <a:t>statement that</a:t>
            </a:r>
            <a:r>
              <a:rPr lang="en-US" sz="900" dirty="0" smtClean="0">
                <a:solidFill>
                  <a:prstClr val="black"/>
                </a:solidFill>
              </a:rPr>
              <a:t> supplies </a:t>
            </a:r>
            <a:r>
              <a:rPr lang="en-US" sz="900" dirty="0">
                <a:solidFill>
                  <a:prstClr val="black"/>
                </a:solidFill>
              </a:rPr>
              <a:t>examples </a:t>
            </a:r>
            <a:r>
              <a:rPr lang="en-US" sz="900" dirty="0" smtClean="0">
                <a:solidFill>
                  <a:prstClr val="black"/>
                </a:solidFill>
              </a:rPr>
              <a:t>or </a:t>
            </a:r>
            <a:r>
              <a:rPr lang="en-US" sz="900" dirty="0">
                <a:solidFill>
                  <a:prstClr val="black"/>
                </a:solidFill>
              </a:rPr>
              <a:t>additional clarification to </a:t>
            </a:r>
            <a:r>
              <a:rPr lang="en-US" sz="900" dirty="0" smtClean="0">
                <a:solidFill>
                  <a:prstClr val="black"/>
                </a:solidFill>
              </a:rPr>
              <a:t>the performance expectation</a:t>
            </a:r>
            <a:endParaRPr lang="en-US" sz="900" dirty="0">
              <a:solidFill>
                <a:prstClr val="black"/>
              </a:solidFill>
            </a:endParaRPr>
          </a:p>
        </p:txBody>
      </p:sp>
      <p:cxnSp>
        <p:nvCxnSpPr>
          <p:cNvPr id="74" name="Straight Connector 73"/>
          <p:cNvCxnSpPr>
            <a:stCxn id="73" idx="3"/>
          </p:cNvCxnSpPr>
          <p:nvPr/>
        </p:nvCxnSpPr>
        <p:spPr>
          <a:xfrm flipV="1">
            <a:off x="6324600" y="963937"/>
            <a:ext cx="297383" cy="4406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5" idx="3"/>
          </p:cNvCxnSpPr>
          <p:nvPr/>
        </p:nvCxnSpPr>
        <p:spPr>
          <a:xfrm flipV="1">
            <a:off x="6324600" y="1391234"/>
            <a:ext cx="295246" cy="1496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22389" y="1578072"/>
            <a:ext cx="0" cy="659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572092" y="4419600"/>
            <a:ext cx="2533808" cy="846386"/>
          </a:xfrm>
          <a:prstGeom prst="rect">
            <a:avLst/>
          </a:prstGeom>
          <a:noFill/>
        </p:spPr>
        <p:txBody>
          <a:bodyPr wrap="square" rtlCol="0">
            <a:spAutoFit/>
          </a:bodyPr>
          <a:lstStyle/>
          <a:p>
            <a:r>
              <a:rPr lang="en-US" sz="1100" b="1" dirty="0" smtClean="0">
                <a:solidFill>
                  <a:srgbClr val="800000"/>
                </a:solidFill>
                <a:cs typeface="Calibri" pitchFamily="34" charset="0"/>
              </a:rPr>
              <a:t>Connections to Engineering, Technology and Applications of Science</a:t>
            </a:r>
            <a:br>
              <a:rPr lang="en-US" sz="1100" b="1" dirty="0" smtClean="0">
                <a:solidFill>
                  <a:srgbClr val="800000"/>
                </a:solidFill>
                <a:cs typeface="Calibri" pitchFamily="34" charset="0"/>
              </a:rPr>
            </a:br>
            <a:r>
              <a:rPr lang="en-US" sz="900" dirty="0" smtClean="0">
                <a:solidFill>
                  <a:prstClr val="black"/>
                </a:solidFill>
                <a:cs typeface="Calibri" pitchFamily="34" charset="0"/>
              </a:rPr>
              <a:t>These connections are drawn from the disciplinary core ideas for engineering, technology, and applications of science in the </a:t>
            </a:r>
            <a:r>
              <a:rPr lang="en-US" sz="900" i="1" dirty="0" smtClean="0">
                <a:solidFill>
                  <a:prstClr val="black"/>
                </a:solidFill>
                <a:cs typeface="Calibri" pitchFamily="34" charset="0"/>
              </a:rPr>
              <a:t>Framework</a:t>
            </a:r>
            <a:r>
              <a:rPr lang="en-US" sz="900" dirty="0" smtClean="0">
                <a:solidFill>
                  <a:prstClr val="black"/>
                </a:solidFill>
                <a:cs typeface="Calibri" pitchFamily="34" charset="0"/>
              </a:rPr>
              <a:t>.</a:t>
            </a:r>
            <a:endParaRPr lang="en-US" sz="900" dirty="0">
              <a:solidFill>
                <a:prstClr val="black"/>
              </a:solidFill>
              <a:cs typeface="Calibri" pitchFamily="34" charset="0"/>
            </a:endParaRPr>
          </a:p>
        </p:txBody>
      </p:sp>
      <p:sp>
        <p:nvSpPr>
          <p:cNvPr id="99" name="TextBox 98"/>
          <p:cNvSpPr txBox="1"/>
          <p:nvPr/>
        </p:nvSpPr>
        <p:spPr>
          <a:xfrm>
            <a:off x="6572092" y="5231499"/>
            <a:ext cx="2533808" cy="677108"/>
          </a:xfrm>
          <a:prstGeom prst="rect">
            <a:avLst/>
          </a:prstGeom>
          <a:noFill/>
        </p:spPr>
        <p:txBody>
          <a:bodyPr wrap="square" rtlCol="0">
            <a:spAutoFit/>
          </a:bodyPr>
          <a:lstStyle/>
          <a:p>
            <a:r>
              <a:rPr lang="en-US" sz="1100" b="1" dirty="0" smtClean="0">
                <a:solidFill>
                  <a:srgbClr val="CC0099"/>
                </a:solidFill>
                <a:cs typeface="Calibri" pitchFamily="34" charset="0"/>
              </a:rPr>
              <a:t>Connections to Nature of Science</a:t>
            </a:r>
            <a:r>
              <a:rPr lang="en-US" sz="1100" b="1" i="1" dirty="0" smtClean="0">
                <a:solidFill>
                  <a:srgbClr val="4BACC6">
                    <a:lumMod val="75000"/>
                  </a:srgbClr>
                </a:solidFill>
                <a:cs typeface="Calibri" pitchFamily="34" charset="0"/>
              </a:rPr>
              <a:t/>
            </a:r>
            <a:br>
              <a:rPr lang="en-US" sz="1100" b="1" i="1" dirty="0" smtClean="0">
                <a:solidFill>
                  <a:srgbClr val="4BACC6">
                    <a:lumMod val="75000"/>
                  </a:srgbClr>
                </a:solidFill>
                <a:cs typeface="Calibri" pitchFamily="34" charset="0"/>
              </a:rPr>
            </a:br>
            <a:r>
              <a:rPr lang="en-US" sz="900" dirty="0">
                <a:solidFill>
                  <a:prstClr val="black"/>
                </a:solidFill>
                <a:cs typeface="Calibri" pitchFamily="34" charset="0"/>
              </a:rPr>
              <a:t>Connections are listed in either the practices or the crosscutting concepts sections of the foundation box. </a:t>
            </a:r>
          </a:p>
        </p:txBody>
      </p:sp>
      <p:sp>
        <p:nvSpPr>
          <p:cNvPr id="116" name="TextBox 115"/>
          <p:cNvSpPr txBox="1"/>
          <p:nvPr/>
        </p:nvSpPr>
        <p:spPr>
          <a:xfrm>
            <a:off x="6572092" y="1828800"/>
            <a:ext cx="2481524" cy="815608"/>
          </a:xfrm>
          <a:prstGeom prst="rect">
            <a:avLst/>
          </a:prstGeom>
          <a:noFill/>
        </p:spPr>
        <p:txBody>
          <a:bodyPr wrap="square" rtlCol="0">
            <a:spAutoFit/>
          </a:bodyPr>
          <a:lstStyle/>
          <a:p>
            <a:r>
              <a:rPr lang="en-US" sz="1100" b="1" dirty="0" smtClean="0">
                <a:solidFill>
                  <a:srgbClr val="800000"/>
                </a:solidFill>
                <a:cs typeface="Calibri" pitchFamily="34" charset="0"/>
              </a:rPr>
              <a:t>Engineering Connection</a:t>
            </a:r>
            <a:r>
              <a:rPr lang="en-US" sz="800" b="1" dirty="0" smtClean="0">
                <a:solidFill>
                  <a:srgbClr val="800000"/>
                </a:solidFill>
                <a:cs typeface="Calibri" pitchFamily="34" charset="0"/>
              </a:rPr>
              <a:t> (*)</a:t>
            </a:r>
            <a:r>
              <a:rPr lang="en-US" sz="1100" b="1" dirty="0" smtClean="0">
                <a:solidFill>
                  <a:srgbClr val="7030A0"/>
                </a:solidFill>
                <a:cs typeface="Calibri" pitchFamily="34" charset="0"/>
              </a:rPr>
              <a:t/>
            </a:r>
            <a:br>
              <a:rPr lang="en-US" sz="1100" b="1" dirty="0" smtClean="0">
                <a:solidFill>
                  <a:srgbClr val="7030A0"/>
                </a:solidFill>
                <a:cs typeface="Calibri" pitchFamily="34" charset="0"/>
              </a:rPr>
            </a:br>
            <a:r>
              <a:rPr lang="en-US" sz="900" dirty="0" smtClean="0">
                <a:solidFill>
                  <a:prstClr val="black"/>
                </a:solidFill>
                <a:cs typeface="Calibri" pitchFamily="34" charset="0"/>
              </a:rPr>
              <a:t>An asterisk indicates that a </a:t>
            </a:r>
            <a:r>
              <a:rPr lang="en-US" sz="900" dirty="0">
                <a:solidFill>
                  <a:prstClr val="black"/>
                </a:solidFill>
                <a:cs typeface="Calibri" pitchFamily="34" charset="0"/>
              </a:rPr>
              <a:t>performance expectation </a:t>
            </a:r>
            <a:r>
              <a:rPr lang="en-US" sz="900" dirty="0" smtClean="0">
                <a:solidFill>
                  <a:prstClr val="black"/>
                </a:solidFill>
                <a:cs typeface="Calibri" pitchFamily="34" charset="0"/>
              </a:rPr>
              <a:t>integrates traditional science content with engineering through a practice or core idea</a:t>
            </a:r>
            <a:r>
              <a:rPr lang="en-US" sz="900" dirty="0" smtClean="0">
                <a:solidFill>
                  <a:prstClr val="black"/>
                </a:solidFill>
              </a:rPr>
              <a:t>. </a:t>
            </a:r>
            <a:endParaRPr lang="en-US" sz="900" dirty="0">
              <a:solidFill>
                <a:prstClr val="black"/>
              </a:solidFill>
            </a:endParaRPr>
          </a:p>
        </p:txBody>
      </p:sp>
      <p:sp>
        <p:nvSpPr>
          <p:cNvPr id="1046" name="Oval 1045"/>
          <p:cNvSpPr/>
          <p:nvPr/>
        </p:nvSpPr>
        <p:spPr>
          <a:xfrm>
            <a:off x="5589195" y="1939653"/>
            <a:ext cx="73950" cy="73950"/>
          </a:xfrm>
          <a:prstGeom prst="ellipse">
            <a:avLst/>
          </a:prstGeom>
          <a:noFill/>
          <a:ln w="127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32" name="Straight Connector 131"/>
          <p:cNvCxnSpPr>
            <a:stCxn id="1046" idx="6"/>
          </p:cNvCxnSpPr>
          <p:nvPr/>
        </p:nvCxnSpPr>
        <p:spPr>
          <a:xfrm flipV="1">
            <a:off x="5663145" y="1971749"/>
            <a:ext cx="964751" cy="4879"/>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5129202" y="2825223"/>
            <a:ext cx="254074" cy="74140"/>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0" name="Rounded Rectangle 159"/>
          <p:cNvSpPr/>
          <p:nvPr/>
        </p:nvSpPr>
        <p:spPr>
          <a:xfrm>
            <a:off x="4041577" y="4297196"/>
            <a:ext cx="240791" cy="80340"/>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1" name="Rounded Rectangle 160"/>
          <p:cNvSpPr/>
          <p:nvPr/>
        </p:nvSpPr>
        <p:spPr>
          <a:xfrm>
            <a:off x="2335909" y="4813132"/>
            <a:ext cx="236253" cy="59322"/>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2" name="Rounded Rectangle 161"/>
          <p:cNvSpPr/>
          <p:nvPr/>
        </p:nvSpPr>
        <p:spPr>
          <a:xfrm>
            <a:off x="3733708" y="3873406"/>
            <a:ext cx="248533" cy="69686"/>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6" name="Rounded Rectangle 165"/>
          <p:cNvSpPr/>
          <p:nvPr/>
        </p:nvSpPr>
        <p:spPr>
          <a:xfrm>
            <a:off x="3200639" y="5735289"/>
            <a:ext cx="234300" cy="69055"/>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8" name="Rounded Rectangle 167"/>
          <p:cNvSpPr/>
          <p:nvPr/>
        </p:nvSpPr>
        <p:spPr>
          <a:xfrm flipV="1">
            <a:off x="5048916" y="3799383"/>
            <a:ext cx="1293959" cy="851230"/>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70" name="Rounded Rectangle 169"/>
          <p:cNvSpPr/>
          <p:nvPr/>
        </p:nvSpPr>
        <p:spPr>
          <a:xfrm flipV="1">
            <a:off x="2249536" y="3737798"/>
            <a:ext cx="1316272" cy="349841"/>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71" name="Straight Connector 170"/>
          <p:cNvCxnSpPr/>
          <p:nvPr/>
        </p:nvCxnSpPr>
        <p:spPr>
          <a:xfrm>
            <a:off x="6145520" y="4650613"/>
            <a:ext cx="504249" cy="636409"/>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sp>
        <p:nvSpPr>
          <p:cNvPr id="177" name="Rounded Rectangle 176"/>
          <p:cNvSpPr/>
          <p:nvPr/>
        </p:nvSpPr>
        <p:spPr>
          <a:xfrm flipV="1">
            <a:off x="5042763" y="3012300"/>
            <a:ext cx="1300112" cy="734927"/>
          </a:xfrm>
          <a:prstGeom prst="roundRect">
            <a:avLst>
              <a:gd name="adj" fmla="val 0"/>
            </a:avLst>
          </a:prstGeom>
          <a:noFill/>
          <a:ln w="190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78" name="Straight Connector 177"/>
          <p:cNvCxnSpPr/>
          <p:nvPr/>
        </p:nvCxnSpPr>
        <p:spPr>
          <a:xfrm>
            <a:off x="6342875" y="3733721"/>
            <a:ext cx="306894" cy="762079"/>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97" name="Rounded Rectangle 196"/>
          <p:cNvSpPr/>
          <p:nvPr/>
        </p:nvSpPr>
        <p:spPr>
          <a:xfrm>
            <a:off x="2336219" y="3560896"/>
            <a:ext cx="252261" cy="82857"/>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9" name="Rounded Rectangle 198"/>
          <p:cNvSpPr/>
          <p:nvPr/>
        </p:nvSpPr>
        <p:spPr>
          <a:xfrm>
            <a:off x="4514145" y="4979721"/>
            <a:ext cx="245669" cy="74731"/>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8" name="Straight Connector 17"/>
          <p:cNvCxnSpPr/>
          <p:nvPr/>
        </p:nvCxnSpPr>
        <p:spPr>
          <a:xfrm flipV="1">
            <a:off x="3597573" y="2590802"/>
            <a:ext cx="3021960" cy="38099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p:cNvCxnSpPr>
          <p:nvPr/>
        </p:nvCxnSpPr>
        <p:spPr>
          <a:xfrm flipV="1">
            <a:off x="5002306" y="3276604"/>
            <a:ext cx="1617277" cy="24600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50312" y="3584672"/>
            <a:ext cx="299458" cy="2147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6" idx="2"/>
          </p:cNvCxnSpPr>
          <p:nvPr/>
        </p:nvCxnSpPr>
        <p:spPr>
          <a:xfrm>
            <a:off x="3317789" y="5804344"/>
            <a:ext cx="54391" cy="369177"/>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62" idx="2"/>
          </p:cNvCxnSpPr>
          <p:nvPr/>
        </p:nvCxnSpPr>
        <p:spPr>
          <a:xfrm flipV="1">
            <a:off x="3505200" y="3943092"/>
            <a:ext cx="352775" cy="2229108"/>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78304" y="4872454"/>
            <a:ext cx="640170" cy="1295782"/>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60" idx="2"/>
          </p:cNvCxnSpPr>
          <p:nvPr/>
        </p:nvCxnSpPr>
        <p:spPr>
          <a:xfrm flipH="1">
            <a:off x="3657600" y="4377536"/>
            <a:ext cx="504373" cy="179598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57" idx="2"/>
          </p:cNvCxnSpPr>
          <p:nvPr/>
        </p:nvCxnSpPr>
        <p:spPr>
          <a:xfrm flipH="1">
            <a:off x="3810000" y="2899363"/>
            <a:ext cx="1446239" cy="3272837"/>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3982242" y="5065455"/>
            <a:ext cx="589758" cy="110674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endCxn id="197" idx="2"/>
          </p:cNvCxnSpPr>
          <p:nvPr/>
        </p:nvCxnSpPr>
        <p:spPr>
          <a:xfrm flipH="1" flipV="1">
            <a:off x="2462350" y="3643753"/>
            <a:ext cx="777692" cy="2535054"/>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081619" y="4087639"/>
            <a:ext cx="3568151" cy="1199383"/>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flipV="1">
            <a:off x="2639188" y="1329316"/>
            <a:ext cx="3685412" cy="1506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75" name="Rounded Rectangle 74"/>
          <p:cNvSpPr/>
          <p:nvPr/>
        </p:nvSpPr>
        <p:spPr>
          <a:xfrm flipV="1">
            <a:off x="2639188" y="1507846"/>
            <a:ext cx="3685412" cy="6612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09" name="Rounded Rectangle 108"/>
          <p:cNvSpPr/>
          <p:nvPr/>
        </p:nvSpPr>
        <p:spPr>
          <a:xfrm>
            <a:off x="5768521" y="4545969"/>
            <a:ext cx="245669" cy="74731"/>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0" name="Straight Connector 109"/>
          <p:cNvCxnSpPr>
            <a:stCxn id="109" idx="2"/>
          </p:cNvCxnSpPr>
          <p:nvPr/>
        </p:nvCxnSpPr>
        <p:spPr>
          <a:xfrm flipH="1">
            <a:off x="4318294" y="4620700"/>
            <a:ext cx="1573062" cy="1558107"/>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5481114" y="3636531"/>
            <a:ext cx="245669" cy="74731"/>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2" name="Straight Connector 111"/>
          <p:cNvCxnSpPr>
            <a:stCxn id="111" idx="2"/>
          </p:cNvCxnSpPr>
          <p:nvPr/>
        </p:nvCxnSpPr>
        <p:spPr>
          <a:xfrm flipH="1">
            <a:off x="4149156" y="3711262"/>
            <a:ext cx="1454793" cy="2462259"/>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004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Inside the </a:t>
            </a:r>
            <a:r>
              <a:rPr lang="en-US" b="0" i="1" dirty="0" smtClean="0">
                <a:solidFill>
                  <a:prstClr val="white"/>
                </a:solidFill>
              </a:rPr>
              <a:t>NGSS</a:t>
            </a:r>
            <a:r>
              <a:rPr lang="en-US" b="0" dirty="0" smtClean="0">
                <a:solidFill>
                  <a:prstClr val="white"/>
                </a:solidFill>
              </a:rPr>
              <a:t> Box</a:t>
            </a:r>
            <a:endParaRPr lang="en-US" b="0" dirty="0">
              <a:solidFill>
                <a:prstClr val="white"/>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632" y="1447882"/>
            <a:ext cx="4181081" cy="518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Brace 6"/>
          <p:cNvSpPr/>
          <p:nvPr/>
        </p:nvSpPr>
        <p:spPr>
          <a:xfrm flipH="1">
            <a:off x="2337547" y="1548781"/>
            <a:ext cx="152400" cy="1143000"/>
          </a:xfrm>
          <a:prstGeom prst="rightBrace">
            <a:avLst>
              <a:gd name="adj1" fmla="val 8333"/>
              <a:gd name="adj2" fmla="val 2132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8" name="TextBox 7"/>
          <p:cNvSpPr txBox="1"/>
          <p:nvPr/>
        </p:nvSpPr>
        <p:spPr>
          <a:xfrm>
            <a:off x="517712" y="1604268"/>
            <a:ext cx="1833283" cy="1138773"/>
          </a:xfrm>
          <a:prstGeom prst="rect">
            <a:avLst/>
          </a:prstGeom>
          <a:noFill/>
        </p:spPr>
        <p:txBody>
          <a:bodyPr wrap="square" rtlCol="0">
            <a:spAutoFit/>
          </a:bodyPr>
          <a:lstStyle/>
          <a:p>
            <a:pPr algn="r"/>
            <a:r>
              <a:rPr lang="en-US" b="1" dirty="0" smtClean="0">
                <a:solidFill>
                  <a:srgbClr val="FF0000"/>
                </a:solidFill>
                <a:cs typeface="Calibri" pitchFamily="34" charset="0"/>
              </a:rPr>
              <a:t>What Is Assessed</a:t>
            </a:r>
            <a:br>
              <a:rPr lang="en-US" b="1" dirty="0" smtClean="0">
                <a:solidFill>
                  <a:srgbClr val="FF0000"/>
                </a:solidFill>
                <a:cs typeface="Calibri" pitchFamily="34" charset="0"/>
              </a:rPr>
            </a:br>
            <a:r>
              <a:rPr lang="en-US" sz="1000" dirty="0" smtClean="0">
                <a:solidFill>
                  <a:prstClr val="black"/>
                </a:solidFill>
                <a:cs typeface="Calibri" pitchFamily="34" charset="0"/>
              </a:rPr>
              <a:t>A collection of several performance expectations describing what students should be able to do at </a:t>
            </a:r>
            <a:br>
              <a:rPr lang="en-US" sz="1000" dirty="0" smtClean="0">
                <a:solidFill>
                  <a:prstClr val="black"/>
                </a:solidFill>
                <a:cs typeface="Calibri" pitchFamily="34" charset="0"/>
              </a:rPr>
            </a:br>
            <a:r>
              <a:rPr lang="en-US" sz="1000" dirty="0" smtClean="0">
                <a:solidFill>
                  <a:prstClr val="black"/>
                </a:solidFill>
                <a:cs typeface="Calibri" pitchFamily="34" charset="0"/>
              </a:rPr>
              <a:t>the end of instruction</a:t>
            </a:r>
            <a:endParaRPr lang="en-US" sz="1000" dirty="0">
              <a:solidFill>
                <a:prstClr val="black"/>
              </a:solidFill>
              <a:cs typeface="Calibri" pitchFamily="34" charset="0"/>
            </a:endParaRPr>
          </a:p>
        </p:txBody>
      </p:sp>
      <p:sp>
        <p:nvSpPr>
          <p:cNvPr id="9" name="TextBox 8"/>
          <p:cNvSpPr txBox="1"/>
          <p:nvPr/>
        </p:nvSpPr>
        <p:spPr>
          <a:xfrm>
            <a:off x="517712" y="3519492"/>
            <a:ext cx="1819835" cy="1292662"/>
          </a:xfrm>
          <a:prstGeom prst="rect">
            <a:avLst/>
          </a:prstGeom>
          <a:noFill/>
        </p:spPr>
        <p:txBody>
          <a:bodyPr wrap="square" rtlCol="0">
            <a:spAutoFit/>
          </a:bodyPr>
          <a:lstStyle/>
          <a:p>
            <a:pPr algn="r"/>
            <a:r>
              <a:rPr lang="en-US" b="1" dirty="0" smtClean="0">
                <a:solidFill>
                  <a:srgbClr val="FF0000"/>
                </a:solidFill>
                <a:cs typeface="Calibri" pitchFamily="34" charset="0"/>
              </a:rPr>
              <a:t>Foundation Box</a:t>
            </a:r>
          </a:p>
          <a:p>
            <a:pPr algn="r"/>
            <a:r>
              <a:rPr lang="en-US" sz="1000" dirty="0" smtClean="0">
                <a:solidFill>
                  <a:prstClr val="black"/>
                </a:solidFill>
                <a:cs typeface="Calibri" pitchFamily="34" charset="0"/>
              </a:rPr>
              <a:t>The practices, disciplinary core </a:t>
            </a:r>
            <a:r>
              <a:rPr lang="en-US" sz="1000" dirty="0">
                <a:solidFill>
                  <a:prstClr val="black"/>
                </a:solidFill>
                <a:cs typeface="Calibri" pitchFamily="34" charset="0"/>
              </a:rPr>
              <a:t>ideas, and crosscutting concepts </a:t>
            </a:r>
            <a:r>
              <a:rPr lang="en-US" sz="1000" dirty="0" smtClean="0">
                <a:solidFill>
                  <a:prstClr val="black"/>
                </a:solidFill>
                <a:cs typeface="Calibri" pitchFamily="34" charset="0"/>
              </a:rPr>
              <a:t>from the </a:t>
            </a:r>
            <a:r>
              <a:rPr lang="en-US" sz="1000" i="1" dirty="0" smtClean="0">
                <a:solidFill>
                  <a:prstClr val="black"/>
                </a:solidFill>
                <a:cs typeface="Calibri" pitchFamily="34" charset="0"/>
              </a:rPr>
              <a:t>Framework for K–12 Science Education </a:t>
            </a:r>
            <a:r>
              <a:rPr lang="en-US" sz="1000" dirty="0" smtClean="0">
                <a:solidFill>
                  <a:prstClr val="black"/>
                </a:solidFill>
                <a:cs typeface="Calibri" pitchFamily="34" charset="0"/>
              </a:rPr>
              <a:t/>
            </a:r>
            <a:br>
              <a:rPr lang="en-US" sz="1000" dirty="0" smtClean="0">
                <a:solidFill>
                  <a:prstClr val="black"/>
                </a:solidFill>
                <a:cs typeface="Calibri" pitchFamily="34" charset="0"/>
              </a:rPr>
            </a:br>
            <a:r>
              <a:rPr lang="en-US" sz="1000" dirty="0" smtClean="0">
                <a:solidFill>
                  <a:prstClr val="black"/>
                </a:solidFill>
                <a:cs typeface="Calibri" pitchFamily="34" charset="0"/>
              </a:rPr>
              <a:t>that were used to form the performance expectations</a:t>
            </a:r>
            <a:endParaRPr lang="en-US" sz="1000" b="1" dirty="0">
              <a:solidFill>
                <a:prstClr val="black"/>
              </a:solidFill>
              <a:cs typeface="Calibri" pitchFamily="34" charset="0"/>
            </a:endParaRPr>
          </a:p>
        </p:txBody>
      </p:sp>
      <p:sp>
        <p:nvSpPr>
          <p:cNvPr id="10" name="Right Brace 9"/>
          <p:cNvSpPr/>
          <p:nvPr/>
        </p:nvSpPr>
        <p:spPr>
          <a:xfrm flipH="1">
            <a:off x="2337547" y="2719265"/>
            <a:ext cx="152400" cy="2491937"/>
          </a:xfrm>
          <a:prstGeom prst="rightBrace">
            <a:avLst>
              <a:gd name="adj1" fmla="val 8333"/>
              <a:gd name="adj2" fmla="val 392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11" name="TextBox 10"/>
          <p:cNvSpPr txBox="1"/>
          <p:nvPr/>
        </p:nvSpPr>
        <p:spPr>
          <a:xfrm>
            <a:off x="381000" y="5285948"/>
            <a:ext cx="1969994" cy="1138773"/>
          </a:xfrm>
          <a:prstGeom prst="rect">
            <a:avLst/>
          </a:prstGeom>
          <a:noFill/>
        </p:spPr>
        <p:txBody>
          <a:bodyPr wrap="square" rtlCol="0">
            <a:spAutoFit/>
          </a:bodyPr>
          <a:lstStyle/>
          <a:p>
            <a:pPr algn="r"/>
            <a:r>
              <a:rPr lang="en-US" b="1" dirty="0" smtClean="0">
                <a:solidFill>
                  <a:srgbClr val="FF0000"/>
                </a:solidFill>
                <a:cs typeface="Calibri" pitchFamily="34" charset="0"/>
              </a:rPr>
              <a:t>Connection Box</a:t>
            </a:r>
          </a:p>
          <a:p>
            <a:pPr algn="r"/>
            <a:r>
              <a:rPr lang="en-US" sz="1000" dirty="0" smtClean="0">
                <a:solidFill>
                  <a:prstClr val="black"/>
                </a:solidFill>
                <a:cs typeface="Calibri" pitchFamily="34" charset="0"/>
              </a:rPr>
              <a:t>Places elsewhere in </a:t>
            </a:r>
            <a:r>
              <a:rPr lang="en-US" sz="1000" i="1" dirty="0" smtClean="0">
                <a:solidFill>
                  <a:prstClr val="black"/>
                </a:solidFill>
                <a:cs typeface="Calibri" pitchFamily="34" charset="0"/>
              </a:rPr>
              <a:t>NGSS</a:t>
            </a:r>
            <a:r>
              <a:rPr lang="en-US" sz="1000" dirty="0" smtClean="0">
                <a:solidFill>
                  <a:prstClr val="black"/>
                </a:solidFill>
                <a:cs typeface="Calibri" pitchFamily="34" charset="0"/>
              </a:rPr>
              <a:t> or in the </a:t>
            </a:r>
            <a:r>
              <a:rPr lang="en-US" sz="1000" i="1" dirty="0" smtClean="0">
                <a:solidFill>
                  <a:prstClr val="black"/>
                </a:solidFill>
                <a:cs typeface="Calibri" pitchFamily="34" charset="0"/>
              </a:rPr>
              <a:t>Common </a:t>
            </a:r>
            <a:r>
              <a:rPr lang="en-US" sz="1000" i="1" dirty="0">
                <a:solidFill>
                  <a:prstClr val="black"/>
                </a:solidFill>
                <a:cs typeface="Calibri" pitchFamily="34" charset="0"/>
              </a:rPr>
              <a:t>C</a:t>
            </a:r>
            <a:r>
              <a:rPr lang="en-US" sz="1000" i="1" dirty="0" smtClean="0">
                <a:solidFill>
                  <a:prstClr val="black"/>
                </a:solidFill>
                <a:cs typeface="Calibri" pitchFamily="34" charset="0"/>
              </a:rPr>
              <a:t>ore </a:t>
            </a:r>
            <a:r>
              <a:rPr lang="en-US" sz="1000" i="1" dirty="0">
                <a:solidFill>
                  <a:prstClr val="black"/>
                </a:solidFill>
                <a:cs typeface="Calibri" pitchFamily="34" charset="0"/>
              </a:rPr>
              <a:t>S</a:t>
            </a:r>
            <a:r>
              <a:rPr lang="en-US" sz="1000" i="1" dirty="0" smtClean="0">
                <a:solidFill>
                  <a:prstClr val="black"/>
                </a:solidFill>
                <a:cs typeface="Calibri" pitchFamily="34" charset="0"/>
              </a:rPr>
              <a:t>tate </a:t>
            </a:r>
            <a:r>
              <a:rPr lang="en-US" sz="1000" i="1" dirty="0">
                <a:solidFill>
                  <a:prstClr val="black"/>
                </a:solidFill>
                <a:cs typeface="Calibri" pitchFamily="34" charset="0"/>
              </a:rPr>
              <a:t>S</a:t>
            </a:r>
            <a:r>
              <a:rPr lang="en-US" sz="1000" i="1" dirty="0" smtClean="0">
                <a:solidFill>
                  <a:prstClr val="black"/>
                </a:solidFill>
                <a:cs typeface="Calibri" pitchFamily="34" charset="0"/>
              </a:rPr>
              <a:t>tandards</a:t>
            </a:r>
            <a:r>
              <a:rPr lang="en-US" sz="1000" dirty="0" smtClean="0">
                <a:solidFill>
                  <a:prstClr val="black"/>
                </a:solidFill>
                <a:cs typeface="Calibri" pitchFamily="34" charset="0"/>
              </a:rPr>
              <a:t> that have connections  to the performance expectations </a:t>
            </a:r>
            <a:br>
              <a:rPr lang="en-US" sz="1000" dirty="0" smtClean="0">
                <a:solidFill>
                  <a:prstClr val="black"/>
                </a:solidFill>
                <a:cs typeface="Calibri" pitchFamily="34" charset="0"/>
              </a:rPr>
            </a:br>
            <a:r>
              <a:rPr lang="en-US" sz="1000" dirty="0" smtClean="0">
                <a:solidFill>
                  <a:prstClr val="black"/>
                </a:solidFill>
                <a:cs typeface="Calibri" pitchFamily="34" charset="0"/>
              </a:rPr>
              <a:t>on this page</a:t>
            </a:r>
            <a:endParaRPr lang="en-US" sz="1000" dirty="0">
              <a:solidFill>
                <a:prstClr val="black"/>
              </a:solidFill>
              <a:cs typeface="Calibri" pitchFamily="34" charset="0"/>
            </a:endParaRPr>
          </a:p>
        </p:txBody>
      </p:sp>
      <p:sp>
        <p:nvSpPr>
          <p:cNvPr id="12" name="Right Brace 11"/>
          <p:cNvSpPr/>
          <p:nvPr/>
        </p:nvSpPr>
        <p:spPr>
          <a:xfrm flipH="1">
            <a:off x="2333625" y="5241610"/>
            <a:ext cx="156322" cy="1276722"/>
          </a:xfrm>
          <a:prstGeom prst="rightBrace">
            <a:avLst>
              <a:gd name="adj1" fmla="val 8333"/>
              <a:gd name="adj2" fmla="val 197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14" name="TextBox 13"/>
          <p:cNvSpPr txBox="1"/>
          <p:nvPr/>
        </p:nvSpPr>
        <p:spPr>
          <a:xfrm>
            <a:off x="6781800" y="1371600"/>
            <a:ext cx="1447800" cy="1092607"/>
          </a:xfrm>
          <a:prstGeom prst="rect">
            <a:avLst/>
          </a:prstGeom>
          <a:noFill/>
        </p:spPr>
        <p:txBody>
          <a:bodyPr wrap="square" rtlCol="0">
            <a:spAutoFit/>
          </a:bodyPr>
          <a:lstStyle/>
          <a:p>
            <a:r>
              <a:rPr lang="en-US" sz="1100" b="1" dirty="0" smtClean="0">
                <a:solidFill>
                  <a:srgbClr val="FF0000"/>
                </a:solidFill>
                <a:cs typeface="Calibri" pitchFamily="34" charset="0"/>
              </a:rPr>
              <a:t>Title</a:t>
            </a:r>
            <a:r>
              <a:rPr lang="en-US" sz="1200" b="1" dirty="0" smtClean="0">
                <a:solidFill>
                  <a:srgbClr val="FF0000"/>
                </a:solidFill>
                <a:cs typeface="Calibri" pitchFamily="34" charset="0"/>
              </a:rPr>
              <a:t/>
            </a:r>
            <a:br>
              <a:rPr lang="en-US" sz="1200" b="1" dirty="0" smtClean="0">
                <a:solidFill>
                  <a:srgbClr val="FF0000"/>
                </a:solidFill>
                <a:cs typeface="Calibri" pitchFamily="34" charset="0"/>
              </a:rPr>
            </a:br>
            <a:r>
              <a:rPr lang="en-US" sz="900" dirty="0" smtClean="0">
                <a:solidFill>
                  <a:prstClr val="black"/>
                </a:solidFill>
                <a:cs typeface="Calibri" pitchFamily="34" charset="0"/>
              </a:rPr>
              <a:t>The title for a set of performance expectations is not necessarily unique and may be reused at several different grade levels.</a:t>
            </a:r>
            <a:endParaRPr lang="en-US" sz="900" dirty="0">
              <a:solidFill>
                <a:prstClr val="black"/>
              </a:solidFill>
              <a:cs typeface="Calibri" pitchFamily="34" charset="0"/>
            </a:endParaRPr>
          </a:p>
        </p:txBody>
      </p:sp>
      <p:sp>
        <p:nvSpPr>
          <p:cNvPr id="15" name="Rounded Rectangle 14"/>
          <p:cNvSpPr/>
          <p:nvPr/>
        </p:nvSpPr>
        <p:spPr>
          <a:xfrm flipV="1">
            <a:off x="2549056" y="1445915"/>
            <a:ext cx="2140492" cy="984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6" name="Elbow Connector 15"/>
          <p:cNvCxnSpPr>
            <a:stCxn id="15" idx="3"/>
          </p:cNvCxnSpPr>
          <p:nvPr/>
        </p:nvCxnSpPr>
        <p:spPr>
          <a:xfrm>
            <a:off x="4689548" y="1495144"/>
            <a:ext cx="2138882" cy="1560"/>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539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Inside the </a:t>
            </a:r>
            <a:r>
              <a:rPr lang="en-US" b="0" i="1" dirty="0" smtClean="0">
                <a:solidFill>
                  <a:prstClr val="white"/>
                </a:solidFill>
              </a:rPr>
              <a:t>NGSS</a:t>
            </a:r>
            <a:r>
              <a:rPr lang="en-US" b="0" dirty="0" smtClean="0">
                <a:solidFill>
                  <a:prstClr val="white"/>
                </a:solidFill>
              </a:rPr>
              <a:t> Box</a:t>
            </a:r>
            <a:endParaRPr lang="en-US" b="0" dirty="0">
              <a:solidFill>
                <a:prstClr val="white"/>
              </a:solidFill>
            </a:endParaRPr>
          </a:p>
        </p:txBody>
      </p:sp>
      <p:sp>
        <p:nvSpPr>
          <p:cNvPr id="7" name="TextBox 6"/>
          <p:cNvSpPr txBox="1"/>
          <p:nvPr/>
        </p:nvSpPr>
        <p:spPr>
          <a:xfrm>
            <a:off x="381000" y="1219200"/>
            <a:ext cx="6629400" cy="523220"/>
          </a:xfrm>
          <a:prstGeom prst="rect">
            <a:avLst/>
          </a:prstGeom>
          <a:noFill/>
        </p:spPr>
        <p:txBody>
          <a:bodyPr wrap="square" rtlCol="0">
            <a:spAutoFit/>
          </a:bodyPr>
          <a:lstStyle/>
          <a:p>
            <a:r>
              <a:rPr lang="en-US" b="1" dirty="0" smtClean="0">
                <a:solidFill>
                  <a:srgbClr val="FF0000"/>
                </a:solidFill>
                <a:cs typeface="Calibri" pitchFamily="34" charset="0"/>
              </a:rPr>
              <a:t>What Is Assessed</a:t>
            </a:r>
            <a:br>
              <a:rPr lang="en-US" b="1" dirty="0" smtClean="0">
                <a:solidFill>
                  <a:srgbClr val="FF0000"/>
                </a:solidFill>
                <a:cs typeface="Calibri" pitchFamily="34" charset="0"/>
              </a:rPr>
            </a:br>
            <a:r>
              <a:rPr lang="en-US" sz="1000" dirty="0" smtClean="0">
                <a:solidFill>
                  <a:prstClr val="black"/>
                </a:solidFill>
                <a:cs typeface="Calibri" pitchFamily="34" charset="0"/>
              </a:rPr>
              <a:t>A collection of several performance expectations describing what students should be able to do at the end of instruction</a:t>
            </a:r>
            <a:endParaRPr lang="en-US" sz="1000" dirty="0">
              <a:solidFill>
                <a:prstClr val="black"/>
              </a:solidFill>
              <a:cs typeface="Calibri" pitchFamily="34" charset="0"/>
            </a:endParaRPr>
          </a:p>
        </p:txBody>
      </p:sp>
      <p:sp>
        <p:nvSpPr>
          <p:cNvPr id="8" name="TextBox 7"/>
          <p:cNvSpPr txBox="1"/>
          <p:nvPr/>
        </p:nvSpPr>
        <p:spPr>
          <a:xfrm>
            <a:off x="6248400" y="5791200"/>
            <a:ext cx="2481524" cy="677108"/>
          </a:xfrm>
          <a:prstGeom prst="rect">
            <a:avLst/>
          </a:prstGeom>
          <a:noFill/>
        </p:spPr>
        <p:txBody>
          <a:bodyPr wrap="square" rtlCol="0">
            <a:spAutoFit/>
          </a:bodyPr>
          <a:lstStyle/>
          <a:p>
            <a:r>
              <a:rPr lang="en-US" sz="1100" b="1" dirty="0" smtClean="0">
                <a:solidFill>
                  <a:srgbClr val="FF0000"/>
                </a:solidFill>
                <a:cs typeface="Calibri" pitchFamily="34" charset="0"/>
              </a:rPr>
              <a:t>Assessment Boundary</a:t>
            </a:r>
            <a:br>
              <a:rPr lang="en-US" sz="1100" b="1" dirty="0" smtClean="0">
                <a:solidFill>
                  <a:srgbClr val="FF0000"/>
                </a:solidFill>
                <a:cs typeface="Calibri" pitchFamily="34" charset="0"/>
              </a:rPr>
            </a:br>
            <a:r>
              <a:rPr lang="en-US" sz="900" dirty="0">
                <a:solidFill>
                  <a:prstClr val="black"/>
                </a:solidFill>
                <a:cs typeface="Calibri" pitchFamily="34" charset="0"/>
              </a:rPr>
              <a:t>A </a:t>
            </a:r>
            <a:r>
              <a:rPr lang="en-US" sz="900" dirty="0" smtClean="0">
                <a:solidFill>
                  <a:prstClr val="black"/>
                </a:solidFill>
                <a:cs typeface="Calibri" pitchFamily="34" charset="0"/>
              </a:rPr>
              <a:t>statement that</a:t>
            </a:r>
            <a:r>
              <a:rPr lang="en-US" sz="900" dirty="0" smtClean="0">
                <a:solidFill>
                  <a:prstClr val="black"/>
                </a:solidFill>
              </a:rPr>
              <a:t> provides guidance about the </a:t>
            </a:r>
            <a:r>
              <a:rPr lang="en-US" sz="900" dirty="0">
                <a:solidFill>
                  <a:prstClr val="black"/>
                </a:solidFill>
              </a:rPr>
              <a:t>scope of the p</a:t>
            </a:r>
            <a:r>
              <a:rPr lang="en-US" sz="900" dirty="0" smtClean="0">
                <a:solidFill>
                  <a:prstClr val="black"/>
                </a:solidFill>
              </a:rPr>
              <a:t>erformance </a:t>
            </a:r>
            <a:r>
              <a:rPr lang="en-US" sz="900" dirty="0">
                <a:solidFill>
                  <a:prstClr val="black"/>
                </a:solidFill>
              </a:rPr>
              <a:t>e</a:t>
            </a:r>
            <a:r>
              <a:rPr lang="en-US" sz="900" dirty="0" smtClean="0">
                <a:solidFill>
                  <a:prstClr val="black"/>
                </a:solidFill>
              </a:rPr>
              <a:t>xpectation at a particular grade level </a:t>
            </a:r>
            <a:endParaRPr lang="en-US" sz="900" dirty="0">
              <a:solidFill>
                <a:prstClr val="black"/>
              </a:solidFill>
            </a:endParaRPr>
          </a:p>
        </p:txBody>
      </p:sp>
      <p:sp>
        <p:nvSpPr>
          <p:cNvPr id="9" name="TextBox 8"/>
          <p:cNvSpPr txBox="1"/>
          <p:nvPr/>
        </p:nvSpPr>
        <p:spPr>
          <a:xfrm>
            <a:off x="3200400" y="5562600"/>
            <a:ext cx="2481524" cy="815608"/>
          </a:xfrm>
          <a:prstGeom prst="rect">
            <a:avLst/>
          </a:prstGeom>
          <a:noFill/>
        </p:spPr>
        <p:txBody>
          <a:bodyPr wrap="square" rtlCol="0">
            <a:spAutoFit/>
          </a:bodyPr>
          <a:lstStyle/>
          <a:p>
            <a:r>
              <a:rPr lang="en-US" sz="1100" b="1" dirty="0" smtClean="0">
                <a:solidFill>
                  <a:srgbClr val="800000"/>
                </a:solidFill>
                <a:cs typeface="Calibri" pitchFamily="34" charset="0"/>
              </a:rPr>
              <a:t>Engineering Connection</a:t>
            </a:r>
            <a:r>
              <a:rPr lang="en-US" sz="800" b="1" dirty="0" smtClean="0">
                <a:solidFill>
                  <a:srgbClr val="800000"/>
                </a:solidFill>
                <a:cs typeface="Calibri" pitchFamily="34" charset="0"/>
              </a:rPr>
              <a:t> (*)</a:t>
            </a:r>
            <a:r>
              <a:rPr lang="en-US" sz="1100" b="1" dirty="0" smtClean="0">
                <a:solidFill>
                  <a:srgbClr val="7030A0"/>
                </a:solidFill>
                <a:cs typeface="Calibri" pitchFamily="34" charset="0"/>
              </a:rPr>
              <a:t/>
            </a:r>
            <a:br>
              <a:rPr lang="en-US" sz="1100" b="1" dirty="0" smtClean="0">
                <a:solidFill>
                  <a:srgbClr val="7030A0"/>
                </a:solidFill>
                <a:cs typeface="Calibri" pitchFamily="34" charset="0"/>
              </a:rPr>
            </a:br>
            <a:r>
              <a:rPr lang="en-US" sz="900" dirty="0" smtClean="0">
                <a:solidFill>
                  <a:prstClr val="black"/>
                </a:solidFill>
                <a:cs typeface="Calibri" pitchFamily="34" charset="0"/>
              </a:rPr>
              <a:t>An asterisk indicates that a </a:t>
            </a:r>
            <a:r>
              <a:rPr lang="en-US" sz="900" dirty="0">
                <a:solidFill>
                  <a:prstClr val="black"/>
                </a:solidFill>
                <a:cs typeface="Calibri" pitchFamily="34" charset="0"/>
              </a:rPr>
              <a:t>performance expectation </a:t>
            </a:r>
            <a:r>
              <a:rPr lang="en-US" sz="900" dirty="0" smtClean="0">
                <a:solidFill>
                  <a:prstClr val="black"/>
                </a:solidFill>
                <a:cs typeface="Calibri" pitchFamily="34" charset="0"/>
              </a:rPr>
              <a:t>integrates traditional science content with engineering through a practice or core idea</a:t>
            </a:r>
            <a:r>
              <a:rPr lang="en-US" sz="900" dirty="0" smtClean="0">
                <a:solidFill>
                  <a:prstClr val="black"/>
                </a:solidFill>
              </a:rPr>
              <a:t>. </a:t>
            </a:r>
            <a:endParaRPr lang="en-US" sz="900" dirty="0">
              <a:solidFill>
                <a:prstClr val="black"/>
              </a:solidFill>
            </a:endParaRPr>
          </a:p>
        </p:txBody>
      </p:sp>
      <p:pic>
        <p:nvPicPr>
          <p:cNvPr id="10" name="Picture 9" descr="MS-LS2_screensh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9" y="1752600"/>
            <a:ext cx="7203311" cy="3581400"/>
          </a:xfrm>
          <a:prstGeom prst="rect">
            <a:avLst/>
          </a:prstGeom>
        </p:spPr>
      </p:pic>
      <p:sp>
        <p:nvSpPr>
          <p:cNvPr id="11" name="Right Brace 10"/>
          <p:cNvSpPr/>
          <p:nvPr/>
        </p:nvSpPr>
        <p:spPr>
          <a:xfrm flipH="1">
            <a:off x="1143000" y="2209800"/>
            <a:ext cx="76200" cy="2971800"/>
          </a:xfrm>
          <a:prstGeom prst="rightBrace">
            <a:avLst>
              <a:gd name="adj1" fmla="val 8333"/>
              <a:gd name="adj2" fmla="val 21327"/>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F81BD">
                  <a:lumMod val="60000"/>
                  <a:lumOff val="40000"/>
                </a:srgbClr>
              </a:solidFill>
              <a:cs typeface="Calibri" pitchFamily="34" charset="0"/>
            </a:endParaRPr>
          </a:p>
        </p:txBody>
      </p:sp>
      <p:sp>
        <p:nvSpPr>
          <p:cNvPr id="12" name="TextBox 11"/>
          <p:cNvSpPr txBox="1"/>
          <p:nvPr/>
        </p:nvSpPr>
        <p:spPr>
          <a:xfrm>
            <a:off x="304800" y="5562600"/>
            <a:ext cx="2481524" cy="538609"/>
          </a:xfrm>
          <a:prstGeom prst="rect">
            <a:avLst/>
          </a:prstGeom>
          <a:noFill/>
        </p:spPr>
        <p:txBody>
          <a:bodyPr wrap="square" rtlCol="0">
            <a:spAutoFit/>
          </a:bodyPr>
          <a:lstStyle/>
          <a:p>
            <a:r>
              <a:rPr lang="en-US" sz="1100" b="1" dirty="0" smtClean="0">
                <a:solidFill>
                  <a:srgbClr val="FF0000"/>
                </a:solidFill>
                <a:cs typeface="Calibri" pitchFamily="34" charset="0"/>
              </a:rPr>
              <a:t>Clarification Statement</a:t>
            </a:r>
            <a:br>
              <a:rPr lang="en-US" sz="1100" b="1" dirty="0" smtClean="0">
                <a:solidFill>
                  <a:srgbClr val="FF0000"/>
                </a:solidFill>
                <a:cs typeface="Calibri" pitchFamily="34" charset="0"/>
              </a:rPr>
            </a:br>
            <a:r>
              <a:rPr lang="en-US" sz="900" dirty="0">
                <a:solidFill>
                  <a:prstClr val="black"/>
                </a:solidFill>
                <a:cs typeface="Calibri" pitchFamily="34" charset="0"/>
              </a:rPr>
              <a:t>A </a:t>
            </a:r>
            <a:r>
              <a:rPr lang="en-US" sz="900" dirty="0" smtClean="0">
                <a:solidFill>
                  <a:prstClr val="black"/>
                </a:solidFill>
                <a:cs typeface="Calibri" pitchFamily="34" charset="0"/>
              </a:rPr>
              <a:t>statement that</a:t>
            </a:r>
            <a:r>
              <a:rPr lang="en-US" sz="900" dirty="0" smtClean="0">
                <a:solidFill>
                  <a:prstClr val="black"/>
                </a:solidFill>
              </a:rPr>
              <a:t> supplies </a:t>
            </a:r>
            <a:r>
              <a:rPr lang="en-US" sz="900" dirty="0">
                <a:solidFill>
                  <a:prstClr val="black"/>
                </a:solidFill>
              </a:rPr>
              <a:t>examples </a:t>
            </a:r>
            <a:r>
              <a:rPr lang="en-US" sz="900" dirty="0" smtClean="0">
                <a:solidFill>
                  <a:prstClr val="black"/>
                </a:solidFill>
              </a:rPr>
              <a:t>or </a:t>
            </a:r>
            <a:r>
              <a:rPr lang="en-US" sz="900" dirty="0">
                <a:solidFill>
                  <a:prstClr val="black"/>
                </a:solidFill>
              </a:rPr>
              <a:t>additional clarification to </a:t>
            </a:r>
            <a:r>
              <a:rPr lang="en-US" sz="900" dirty="0" smtClean="0">
                <a:solidFill>
                  <a:prstClr val="black"/>
                </a:solidFill>
              </a:rPr>
              <a:t>the performance expectation </a:t>
            </a:r>
            <a:endParaRPr lang="en-US" sz="900" dirty="0">
              <a:solidFill>
                <a:prstClr val="black"/>
              </a:solidFill>
            </a:endParaRPr>
          </a:p>
        </p:txBody>
      </p:sp>
      <p:sp>
        <p:nvSpPr>
          <p:cNvPr id="14" name="TextBox 13"/>
          <p:cNvSpPr txBox="1"/>
          <p:nvPr/>
        </p:nvSpPr>
        <p:spPr>
          <a:xfrm>
            <a:off x="76200" y="2362200"/>
            <a:ext cx="990600" cy="1815882"/>
          </a:xfrm>
          <a:prstGeom prst="rect">
            <a:avLst/>
          </a:prstGeom>
          <a:noFill/>
        </p:spPr>
        <p:txBody>
          <a:bodyPr wrap="square" rtlCol="0">
            <a:spAutoFit/>
          </a:bodyPr>
          <a:lstStyle/>
          <a:p>
            <a:r>
              <a:rPr lang="en-US" sz="1100" b="1" dirty="0" smtClean="0">
                <a:solidFill>
                  <a:srgbClr val="FF0000"/>
                </a:solidFill>
                <a:cs typeface="Calibri" pitchFamily="34" charset="0"/>
              </a:rPr>
              <a:t>Performance Expectations</a:t>
            </a:r>
            <a:br>
              <a:rPr lang="en-US" sz="1100" b="1" dirty="0" smtClean="0">
                <a:solidFill>
                  <a:srgbClr val="FF0000"/>
                </a:solidFill>
                <a:cs typeface="Calibri" pitchFamily="34" charset="0"/>
              </a:rPr>
            </a:br>
            <a:r>
              <a:rPr lang="en-US" sz="900" dirty="0">
                <a:solidFill>
                  <a:prstClr val="black"/>
                </a:solidFill>
                <a:cs typeface="Calibri" pitchFamily="34" charset="0"/>
              </a:rPr>
              <a:t>A </a:t>
            </a:r>
            <a:r>
              <a:rPr lang="en-US" sz="900" dirty="0" smtClean="0">
                <a:solidFill>
                  <a:prstClr val="black"/>
                </a:solidFill>
                <a:cs typeface="Calibri" pitchFamily="34" charset="0"/>
              </a:rPr>
              <a:t>statement that combines </a:t>
            </a:r>
            <a:r>
              <a:rPr lang="en-US" sz="900" dirty="0">
                <a:solidFill>
                  <a:prstClr val="black"/>
                </a:solidFill>
                <a:cs typeface="Calibri" pitchFamily="34" charset="0"/>
              </a:rPr>
              <a:t>p</a:t>
            </a:r>
            <a:r>
              <a:rPr lang="en-US" sz="900" dirty="0" smtClean="0">
                <a:solidFill>
                  <a:prstClr val="black"/>
                </a:solidFill>
                <a:cs typeface="Calibri" pitchFamily="34" charset="0"/>
              </a:rPr>
              <a:t>ractices, core  ideas, and crosscutting concepts to describe how students can show what they have learned </a:t>
            </a:r>
            <a:endParaRPr lang="en-US" sz="900" dirty="0">
              <a:solidFill>
                <a:prstClr val="black"/>
              </a:solidFill>
              <a:cs typeface="Calibri" pitchFamily="34" charset="0"/>
            </a:endParaRPr>
          </a:p>
        </p:txBody>
      </p:sp>
      <p:cxnSp>
        <p:nvCxnSpPr>
          <p:cNvPr id="15" name="Straight Arrow Connector 14"/>
          <p:cNvCxnSpPr/>
          <p:nvPr/>
        </p:nvCxnSpPr>
        <p:spPr>
          <a:xfrm flipV="1">
            <a:off x="1752600" y="4267200"/>
            <a:ext cx="2362200" cy="144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867400" y="3810000"/>
            <a:ext cx="990600"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0373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65"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Inside the </a:t>
            </a:r>
            <a:r>
              <a:rPr lang="en-US" b="0" i="1" dirty="0" smtClean="0">
                <a:solidFill>
                  <a:prstClr val="white"/>
                </a:solidFill>
              </a:rPr>
              <a:t>NGSS</a:t>
            </a:r>
            <a:r>
              <a:rPr lang="en-US" b="0" dirty="0" smtClean="0">
                <a:solidFill>
                  <a:prstClr val="white"/>
                </a:solidFill>
              </a:rPr>
              <a:t> Box</a:t>
            </a:r>
            <a:endParaRPr lang="en-US" b="0" dirty="0">
              <a:solidFill>
                <a:prstClr val="white"/>
              </a:solidFill>
            </a:endParaRPr>
          </a:p>
        </p:txBody>
      </p:sp>
      <p:sp>
        <p:nvSpPr>
          <p:cNvPr id="8" name="TextBox 7"/>
          <p:cNvSpPr txBox="1"/>
          <p:nvPr/>
        </p:nvSpPr>
        <p:spPr>
          <a:xfrm>
            <a:off x="958008" y="1311295"/>
            <a:ext cx="4038600" cy="830997"/>
          </a:xfrm>
          <a:prstGeom prst="rect">
            <a:avLst/>
          </a:prstGeom>
          <a:noFill/>
        </p:spPr>
        <p:txBody>
          <a:bodyPr wrap="square" rtlCol="0">
            <a:spAutoFit/>
          </a:bodyPr>
          <a:lstStyle/>
          <a:p>
            <a:r>
              <a:rPr lang="en-US" b="1" dirty="0" smtClean="0">
                <a:solidFill>
                  <a:srgbClr val="FF0000"/>
                </a:solidFill>
                <a:cs typeface="Calibri" pitchFamily="34" charset="0"/>
              </a:rPr>
              <a:t>Foundation Box</a:t>
            </a:r>
          </a:p>
          <a:p>
            <a:r>
              <a:rPr lang="en-US" sz="1000" dirty="0" smtClean="0">
                <a:solidFill>
                  <a:prstClr val="black"/>
                </a:solidFill>
                <a:cs typeface="Calibri" pitchFamily="34" charset="0"/>
              </a:rPr>
              <a:t>The science and engineering practices, disciplinary core </a:t>
            </a:r>
            <a:r>
              <a:rPr lang="en-US" sz="1000" dirty="0">
                <a:solidFill>
                  <a:prstClr val="black"/>
                </a:solidFill>
                <a:cs typeface="Calibri" pitchFamily="34" charset="0"/>
              </a:rPr>
              <a:t>ideas, and crosscutting concepts </a:t>
            </a:r>
            <a:r>
              <a:rPr lang="en-US" sz="1000" dirty="0" smtClean="0">
                <a:solidFill>
                  <a:prstClr val="black"/>
                </a:solidFill>
                <a:cs typeface="Calibri" pitchFamily="34" charset="0"/>
              </a:rPr>
              <a:t>from the </a:t>
            </a:r>
            <a:r>
              <a:rPr lang="en-US" sz="1000" i="1" dirty="0" smtClean="0">
                <a:solidFill>
                  <a:prstClr val="black"/>
                </a:solidFill>
                <a:cs typeface="Calibri" pitchFamily="34" charset="0"/>
              </a:rPr>
              <a:t>Framework for K–12 Science Education </a:t>
            </a:r>
            <a:r>
              <a:rPr lang="en-US" sz="1000" dirty="0" smtClean="0">
                <a:solidFill>
                  <a:prstClr val="black"/>
                </a:solidFill>
                <a:cs typeface="Calibri" pitchFamily="34" charset="0"/>
              </a:rPr>
              <a:t>that were used to form the performance expectations</a:t>
            </a:r>
            <a:endParaRPr lang="en-US" sz="1000" b="1" dirty="0">
              <a:solidFill>
                <a:prstClr val="black"/>
              </a:solidFill>
              <a:cs typeface="Calibri" pitchFamily="34" charset="0"/>
            </a:endParaRPr>
          </a:p>
        </p:txBody>
      </p:sp>
      <p:sp>
        <p:nvSpPr>
          <p:cNvPr id="12" name="TextBox 11"/>
          <p:cNvSpPr txBox="1"/>
          <p:nvPr/>
        </p:nvSpPr>
        <p:spPr>
          <a:xfrm>
            <a:off x="6324600" y="1456492"/>
            <a:ext cx="2481524" cy="677108"/>
          </a:xfrm>
          <a:prstGeom prst="rect">
            <a:avLst/>
          </a:prstGeom>
          <a:noFill/>
        </p:spPr>
        <p:txBody>
          <a:bodyPr wrap="square" rtlCol="0">
            <a:spAutoFit/>
          </a:bodyPr>
          <a:lstStyle/>
          <a:p>
            <a:r>
              <a:rPr lang="en-US" sz="1100" b="1" dirty="0" smtClean="0">
                <a:solidFill>
                  <a:srgbClr val="003399"/>
                </a:solidFill>
                <a:cs typeface="Calibri" pitchFamily="34" charset="0"/>
              </a:rPr>
              <a:t>Science and Engineering Practices</a:t>
            </a:r>
            <a:r>
              <a:rPr lang="en-US" sz="1100" b="1" dirty="0" smtClean="0">
                <a:solidFill>
                  <a:srgbClr val="FF0000"/>
                </a:solidFill>
                <a:cs typeface="Calibri" pitchFamily="34" charset="0"/>
              </a:rPr>
              <a:t/>
            </a:r>
            <a:br>
              <a:rPr lang="en-US" sz="1100" b="1" dirty="0" smtClean="0">
                <a:solidFill>
                  <a:srgbClr val="FF0000"/>
                </a:solidFill>
                <a:cs typeface="Calibri" pitchFamily="34" charset="0"/>
              </a:rPr>
            </a:br>
            <a:r>
              <a:rPr lang="en-US" sz="900" dirty="0">
                <a:solidFill>
                  <a:prstClr val="black"/>
                </a:solidFill>
                <a:cs typeface="Calibri" pitchFamily="34" charset="0"/>
              </a:rPr>
              <a:t>A</a:t>
            </a:r>
            <a:r>
              <a:rPr lang="en-US" sz="900" dirty="0" smtClean="0">
                <a:solidFill>
                  <a:prstClr val="black"/>
                </a:solidFill>
                <a:cs typeface="Calibri" pitchFamily="34" charset="0"/>
              </a:rPr>
              <a:t>ctivities that scientists and engineers engage in to either understand the world or solve a problem</a:t>
            </a:r>
            <a:endParaRPr lang="en-US" sz="900" dirty="0">
              <a:solidFill>
                <a:prstClr val="black"/>
              </a:solidFill>
              <a:cs typeface="Calibri" pitchFamily="34" charset="0"/>
            </a:endParaRPr>
          </a:p>
        </p:txBody>
      </p:sp>
      <p:sp>
        <p:nvSpPr>
          <p:cNvPr id="13" name="TextBox 12"/>
          <p:cNvSpPr txBox="1"/>
          <p:nvPr/>
        </p:nvSpPr>
        <p:spPr>
          <a:xfrm>
            <a:off x="6324600" y="2142292"/>
            <a:ext cx="2481524" cy="677108"/>
          </a:xfrm>
          <a:prstGeom prst="rect">
            <a:avLst/>
          </a:prstGeom>
          <a:noFill/>
          <a:ln>
            <a:noFill/>
          </a:ln>
        </p:spPr>
        <p:txBody>
          <a:bodyPr wrap="square" rtlCol="0">
            <a:spAutoFit/>
          </a:bodyPr>
          <a:lstStyle/>
          <a:p>
            <a:r>
              <a:rPr lang="en-US" sz="1100" b="1" dirty="0" smtClean="0">
                <a:solidFill>
                  <a:srgbClr val="FF6600"/>
                </a:solidFill>
                <a:cs typeface="Calibri" pitchFamily="34" charset="0"/>
              </a:rPr>
              <a:t>Disciplinary Core Ideas</a:t>
            </a:r>
            <a:br>
              <a:rPr lang="en-US" sz="1100" b="1" dirty="0" smtClean="0">
                <a:solidFill>
                  <a:srgbClr val="FF6600"/>
                </a:solidFill>
                <a:cs typeface="Calibri" pitchFamily="34" charset="0"/>
              </a:rPr>
            </a:br>
            <a:r>
              <a:rPr lang="en-US" sz="900" dirty="0" smtClean="0">
                <a:solidFill>
                  <a:prstClr val="black"/>
                </a:solidFill>
                <a:cs typeface="Calibri" pitchFamily="34" charset="0"/>
              </a:rPr>
              <a:t>Concepts in science and engineering that have broad importance within and across disciplines, as well as relevance in people’s lives </a:t>
            </a:r>
            <a:endParaRPr lang="en-US" sz="900" dirty="0">
              <a:solidFill>
                <a:prstClr val="black"/>
              </a:solidFill>
              <a:cs typeface="Calibri" pitchFamily="34" charset="0"/>
            </a:endParaRPr>
          </a:p>
        </p:txBody>
      </p:sp>
      <p:sp>
        <p:nvSpPr>
          <p:cNvPr id="14" name="TextBox 13"/>
          <p:cNvSpPr txBox="1"/>
          <p:nvPr/>
        </p:nvSpPr>
        <p:spPr>
          <a:xfrm>
            <a:off x="6324600" y="2828092"/>
            <a:ext cx="2481524" cy="677108"/>
          </a:xfrm>
          <a:prstGeom prst="rect">
            <a:avLst/>
          </a:prstGeom>
          <a:noFill/>
        </p:spPr>
        <p:txBody>
          <a:bodyPr wrap="square" rtlCol="0">
            <a:spAutoFit/>
          </a:bodyPr>
          <a:lstStyle/>
          <a:p>
            <a:r>
              <a:rPr lang="en-US" sz="1100" b="1" dirty="0" smtClean="0">
                <a:solidFill>
                  <a:srgbClr val="00B050"/>
                </a:solidFill>
                <a:cs typeface="Calibri" pitchFamily="34" charset="0"/>
              </a:rPr>
              <a:t>Crosscutting Concepts</a:t>
            </a:r>
            <a:r>
              <a:rPr lang="en-US" sz="1100" b="1" dirty="0" smtClean="0">
                <a:solidFill>
                  <a:srgbClr val="FF0000"/>
                </a:solidFill>
                <a:cs typeface="Calibri" pitchFamily="34" charset="0"/>
              </a:rPr>
              <a:t/>
            </a:r>
            <a:br>
              <a:rPr lang="en-US" sz="1100" b="1" dirty="0" smtClean="0">
                <a:solidFill>
                  <a:srgbClr val="FF0000"/>
                </a:solidFill>
                <a:cs typeface="Calibri" pitchFamily="34" charset="0"/>
              </a:rPr>
            </a:br>
            <a:r>
              <a:rPr lang="en-US" sz="900" dirty="0">
                <a:solidFill>
                  <a:prstClr val="black"/>
                </a:solidFill>
                <a:cs typeface="Calibri" pitchFamily="34" charset="0"/>
              </a:rPr>
              <a:t>I</a:t>
            </a:r>
            <a:r>
              <a:rPr lang="en-US" sz="900" dirty="0" smtClean="0">
                <a:solidFill>
                  <a:prstClr val="black"/>
                </a:solidFill>
                <a:cs typeface="Calibri" pitchFamily="34" charset="0"/>
              </a:rPr>
              <a:t>deas, such as  </a:t>
            </a:r>
            <a:r>
              <a:rPr lang="en-US" sz="900" dirty="0">
                <a:solidFill>
                  <a:prstClr val="black"/>
                </a:solidFill>
                <a:cs typeface="Calibri" pitchFamily="34" charset="0"/>
              </a:rPr>
              <a:t>p</a:t>
            </a:r>
            <a:r>
              <a:rPr lang="en-US" sz="900" dirty="0" smtClean="0">
                <a:solidFill>
                  <a:prstClr val="black"/>
                </a:solidFill>
                <a:cs typeface="Calibri" pitchFamily="34" charset="0"/>
              </a:rPr>
              <a:t>atterns and </a:t>
            </a:r>
            <a:r>
              <a:rPr lang="en-US" sz="900" dirty="0">
                <a:solidFill>
                  <a:prstClr val="black"/>
                </a:solidFill>
                <a:cs typeface="Calibri" pitchFamily="34" charset="0"/>
              </a:rPr>
              <a:t>c</a:t>
            </a:r>
            <a:r>
              <a:rPr lang="en-US" sz="900" dirty="0" smtClean="0">
                <a:solidFill>
                  <a:prstClr val="black"/>
                </a:solidFill>
                <a:cs typeface="Calibri" pitchFamily="34" charset="0"/>
              </a:rPr>
              <a:t>ause and effect, that are not specific to any one discipline but cut across them all </a:t>
            </a:r>
            <a:endParaRPr lang="en-US" sz="900" dirty="0">
              <a:solidFill>
                <a:prstClr val="black"/>
              </a:solidFill>
              <a:cs typeface="Calibri" pitchFamily="34" charset="0"/>
            </a:endParaRPr>
          </a:p>
        </p:txBody>
      </p:sp>
      <p:sp>
        <p:nvSpPr>
          <p:cNvPr id="15" name="TextBox 14"/>
          <p:cNvSpPr txBox="1"/>
          <p:nvPr/>
        </p:nvSpPr>
        <p:spPr>
          <a:xfrm>
            <a:off x="6324600" y="3818692"/>
            <a:ext cx="2590800" cy="846386"/>
          </a:xfrm>
          <a:prstGeom prst="rect">
            <a:avLst/>
          </a:prstGeom>
          <a:noFill/>
        </p:spPr>
        <p:txBody>
          <a:bodyPr wrap="square" rtlCol="0">
            <a:spAutoFit/>
          </a:bodyPr>
          <a:lstStyle/>
          <a:p>
            <a:r>
              <a:rPr lang="en-US" sz="1100" b="1" dirty="0" smtClean="0">
                <a:solidFill>
                  <a:srgbClr val="800000"/>
                </a:solidFill>
                <a:cs typeface="Calibri" pitchFamily="34" charset="0"/>
              </a:rPr>
              <a:t>Connections to Engineering, Technology, and Applications of Science</a:t>
            </a:r>
            <a:br>
              <a:rPr lang="en-US" sz="1100" b="1" dirty="0" smtClean="0">
                <a:solidFill>
                  <a:srgbClr val="800000"/>
                </a:solidFill>
                <a:cs typeface="Calibri" pitchFamily="34" charset="0"/>
              </a:rPr>
            </a:br>
            <a:r>
              <a:rPr lang="en-US" sz="900" dirty="0" smtClean="0">
                <a:solidFill>
                  <a:prstClr val="black"/>
                </a:solidFill>
                <a:cs typeface="Calibri" pitchFamily="34" charset="0"/>
              </a:rPr>
              <a:t>These connections are drawn from the disciplinary core ideas for engineering, technology, and applications of science in the </a:t>
            </a:r>
            <a:r>
              <a:rPr lang="en-US" sz="900" i="1" dirty="0" smtClean="0">
                <a:solidFill>
                  <a:prstClr val="black"/>
                </a:solidFill>
                <a:cs typeface="Calibri" pitchFamily="34" charset="0"/>
              </a:rPr>
              <a:t>Framework</a:t>
            </a:r>
            <a:r>
              <a:rPr lang="en-US" sz="900" dirty="0" smtClean="0">
                <a:solidFill>
                  <a:prstClr val="black"/>
                </a:solidFill>
                <a:cs typeface="Calibri" pitchFamily="34" charset="0"/>
              </a:rPr>
              <a:t>.</a:t>
            </a:r>
            <a:endParaRPr lang="en-US" sz="900" dirty="0">
              <a:solidFill>
                <a:prstClr val="black"/>
              </a:solidFill>
              <a:cs typeface="Calibri" pitchFamily="34" charset="0"/>
            </a:endParaRPr>
          </a:p>
        </p:txBody>
      </p:sp>
      <p:sp>
        <p:nvSpPr>
          <p:cNvPr id="16" name="TextBox 15"/>
          <p:cNvSpPr txBox="1"/>
          <p:nvPr/>
        </p:nvSpPr>
        <p:spPr>
          <a:xfrm>
            <a:off x="6324600" y="4824350"/>
            <a:ext cx="2533808" cy="677108"/>
          </a:xfrm>
          <a:prstGeom prst="rect">
            <a:avLst/>
          </a:prstGeom>
          <a:noFill/>
        </p:spPr>
        <p:txBody>
          <a:bodyPr wrap="square" rtlCol="0">
            <a:spAutoFit/>
          </a:bodyPr>
          <a:lstStyle/>
          <a:p>
            <a:r>
              <a:rPr lang="en-US" sz="1100" b="1" dirty="0" smtClean="0">
                <a:solidFill>
                  <a:srgbClr val="CC0099"/>
                </a:solidFill>
                <a:cs typeface="Calibri" pitchFamily="34" charset="0"/>
              </a:rPr>
              <a:t>Connections to Nature of Science</a:t>
            </a:r>
            <a:r>
              <a:rPr lang="en-US" sz="1100" b="1" i="1" dirty="0" smtClean="0">
                <a:solidFill>
                  <a:srgbClr val="4BACC6">
                    <a:lumMod val="75000"/>
                  </a:srgbClr>
                </a:solidFill>
                <a:cs typeface="Calibri" pitchFamily="34" charset="0"/>
              </a:rPr>
              <a:t/>
            </a:r>
            <a:br>
              <a:rPr lang="en-US" sz="1100" b="1" i="1" dirty="0" smtClean="0">
                <a:solidFill>
                  <a:srgbClr val="4BACC6">
                    <a:lumMod val="75000"/>
                  </a:srgbClr>
                </a:solidFill>
                <a:cs typeface="Calibri" pitchFamily="34" charset="0"/>
              </a:rPr>
            </a:br>
            <a:r>
              <a:rPr lang="en-US" sz="900" dirty="0" smtClean="0">
                <a:solidFill>
                  <a:prstClr val="black"/>
                </a:solidFill>
                <a:cs typeface="Calibri" pitchFamily="34" charset="0"/>
              </a:rPr>
              <a:t>Connections are listed in either the practices or the crosscutting concepts sections of the foundation box. </a:t>
            </a:r>
            <a:endParaRPr lang="en-US" sz="900" dirty="0">
              <a:solidFill>
                <a:prstClr val="black"/>
              </a:solidFill>
              <a:cs typeface="Calibri" pitchFamily="34" charset="0"/>
            </a:endParaRPr>
          </a:p>
        </p:txBody>
      </p:sp>
      <p:grpSp>
        <p:nvGrpSpPr>
          <p:cNvPr id="26" name="Group 25"/>
          <p:cNvGrpSpPr/>
          <p:nvPr/>
        </p:nvGrpSpPr>
        <p:grpSpPr>
          <a:xfrm>
            <a:off x="958008" y="2447092"/>
            <a:ext cx="4605582" cy="4305300"/>
            <a:chOff x="609600" y="1837490"/>
            <a:chExt cx="5298459" cy="4953002"/>
          </a:xfrm>
        </p:grpSpPr>
        <p:pic>
          <p:nvPicPr>
            <p:cNvPr id="7" name="Picture 6" descr="Screen Shot 2015-09-25 at 12.35.2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837492"/>
              <a:ext cx="5298459" cy="4953000"/>
            </a:xfrm>
            <a:prstGeom prst="rect">
              <a:avLst/>
            </a:prstGeom>
          </p:spPr>
        </p:pic>
        <p:sp>
          <p:nvSpPr>
            <p:cNvPr id="9" name="Rounded Rectangle 8"/>
            <p:cNvSpPr/>
            <p:nvPr/>
          </p:nvSpPr>
          <p:spPr>
            <a:xfrm flipV="1">
              <a:off x="609600" y="1837491"/>
              <a:ext cx="1752600" cy="4953000"/>
            </a:xfrm>
            <a:prstGeom prst="roundRect">
              <a:avLst>
                <a:gd name="adj" fmla="val 0"/>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0" name="Rounded Rectangle 9"/>
            <p:cNvSpPr/>
            <p:nvPr/>
          </p:nvSpPr>
          <p:spPr>
            <a:xfrm flipV="1">
              <a:off x="2362200" y="1837490"/>
              <a:ext cx="1752600" cy="4953001"/>
            </a:xfrm>
            <a:prstGeom prst="roundRect">
              <a:avLst>
                <a:gd name="adj" fmla="val 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1" name="Rounded Rectangle 10"/>
            <p:cNvSpPr/>
            <p:nvPr/>
          </p:nvSpPr>
          <p:spPr>
            <a:xfrm flipV="1">
              <a:off x="4114800" y="1837492"/>
              <a:ext cx="1752600" cy="4952999"/>
            </a:xfrm>
            <a:prstGeom prst="roundRect">
              <a:avLst>
                <a:gd name="adj" fmla="val 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7" name="Rounded Rectangle 16"/>
            <p:cNvSpPr/>
            <p:nvPr/>
          </p:nvSpPr>
          <p:spPr>
            <a:xfrm flipV="1">
              <a:off x="4191000" y="4275892"/>
              <a:ext cx="1676400" cy="1181099"/>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8" name="Rounded Rectangle 17"/>
            <p:cNvSpPr/>
            <p:nvPr/>
          </p:nvSpPr>
          <p:spPr>
            <a:xfrm flipV="1">
              <a:off x="4191000" y="3209091"/>
              <a:ext cx="1676400" cy="1066800"/>
            </a:xfrm>
            <a:prstGeom prst="roundRect">
              <a:avLst>
                <a:gd name="adj" fmla="val 0"/>
              </a:avLst>
            </a:prstGeom>
            <a:noFill/>
            <a:ln w="190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9" name="Rounded Rectangle 18"/>
            <p:cNvSpPr/>
            <p:nvPr/>
          </p:nvSpPr>
          <p:spPr>
            <a:xfrm flipV="1">
              <a:off x="685800" y="5114091"/>
              <a:ext cx="1524000" cy="685801"/>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grpSp>
      <p:cxnSp>
        <p:nvCxnSpPr>
          <p:cNvPr id="20" name="Straight Arrow Connector 19"/>
          <p:cNvCxnSpPr/>
          <p:nvPr/>
        </p:nvCxnSpPr>
        <p:spPr>
          <a:xfrm flipH="1">
            <a:off x="2348950" y="1608892"/>
            <a:ext cx="4051850" cy="838200"/>
          </a:xfrm>
          <a:prstGeom prst="straightConnector1">
            <a:avLst/>
          </a:prstGeom>
          <a:ln>
            <a:solidFill>
              <a:srgbClr val="2245A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3886200" y="2256592"/>
            <a:ext cx="2514600" cy="1905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257800" y="2667000"/>
            <a:ext cx="1143000" cy="313492"/>
          </a:xfrm>
          <a:prstGeom prst="straightConnector1">
            <a:avLst/>
          </a:prstGeom>
          <a:ln>
            <a:solidFill>
              <a:srgbClr val="26BD0E"/>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5410200" y="3818692"/>
            <a:ext cx="914400" cy="15240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5257800" y="4665078"/>
            <a:ext cx="1066800" cy="287922"/>
          </a:xfrm>
          <a:prstGeom prst="straightConnector1">
            <a:avLst/>
          </a:prstGeom>
          <a:ln>
            <a:solidFill>
              <a:srgbClr val="DD0CC9"/>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209800" y="4953000"/>
            <a:ext cx="4114800" cy="342214"/>
          </a:xfrm>
          <a:prstGeom prst="straightConnector1">
            <a:avLst/>
          </a:prstGeom>
          <a:ln>
            <a:solidFill>
              <a:srgbClr val="DD0CC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766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Inside the </a:t>
            </a:r>
            <a:r>
              <a:rPr lang="en-US" b="0" i="1" dirty="0" smtClean="0">
                <a:solidFill>
                  <a:prstClr val="white"/>
                </a:solidFill>
              </a:rPr>
              <a:t>NGSS</a:t>
            </a:r>
            <a:r>
              <a:rPr lang="en-US" b="0" dirty="0" smtClean="0">
                <a:solidFill>
                  <a:prstClr val="white"/>
                </a:solidFill>
              </a:rPr>
              <a:t> Box</a:t>
            </a:r>
            <a:endParaRPr lang="en-US" b="0" dirty="0">
              <a:solidFill>
                <a:prstClr val="white"/>
              </a:solidFill>
            </a:endParaRPr>
          </a:p>
        </p:txBody>
      </p:sp>
      <p:sp>
        <p:nvSpPr>
          <p:cNvPr id="6" name="TextBox 5"/>
          <p:cNvSpPr txBox="1"/>
          <p:nvPr/>
        </p:nvSpPr>
        <p:spPr>
          <a:xfrm>
            <a:off x="457200" y="1593307"/>
            <a:ext cx="7696200" cy="523220"/>
          </a:xfrm>
          <a:prstGeom prst="rect">
            <a:avLst/>
          </a:prstGeom>
          <a:noFill/>
        </p:spPr>
        <p:txBody>
          <a:bodyPr wrap="square" rtlCol="0">
            <a:spAutoFit/>
          </a:bodyPr>
          <a:lstStyle/>
          <a:p>
            <a:r>
              <a:rPr lang="en-US" b="1" dirty="0" smtClean="0">
                <a:solidFill>
                  <a:srgbClr val="FF0000"/>
                </a:solidFill>
                <a:cs typeface="Calibri" pitchFamily="34" charset="0"/>
              </a:rPr>
              <a:t>Connection Box</a:t>
            </a:r>
          </a:p>
          <a:p>
            <a:r>
              <a:rPr lang="en-US" sz="1000" dirty="0" smtClean="0">
                <a:solidFill>
                  <a:prstClr val="black"/>
                </a:solidFill>
                <a:cs typeface="Calibri" pitchFamily="34" charset="0"/>
              </a:rPr>
              <a:t>Places elsewhere in the </a:t>
            </a:r>
            <a:r>
              <a:rPr lang="en-US" sz="1000" i="1" dirty="0" smtClean="0">
                <a:solidFill>
                  <a:prstClr val="black"/>
                </a:solidFill>
                <a:cs typeface="Calibri" pitchFamily="34" charset="0"/>
              </a:rPr>
              <a:t>NGSS</a:t>
            </a:r>
            <a:r>
              <a:rPr lang="en-US" sz="1000" dirty="0" smtClean="0">
                <a:solidFill>
                  <a:prstClr val="black"/>
                </a:solidFill>
                <a:cs typeface="Calibri" pitchFamily="34" charset="0"/>
              </a:rPr>
              <a:t> or in the </a:t>
            </a:r>
            <a:r>
              <a:rPr lang="en-US" sz="1000" i="1" dirty="0" smtClean="0">
                <a:solidFill>
                  <a:prstClr val="black"/>
                </a:solidFill>
                <a:cs typeface="Calibri" pitchFamily="34" charset="0"/>
              </a:rPr>
              <a:t>Common </a:t>
            </a:r>
            <a:r>
              <a:rPr lang="en-US" sz="1000" i="1" dirty="0">
                <a:solidFill>
                  <a:prstClr val="black"/>
                </a:solidFill>
                <a:cs typeface="Calibri" pitchFamily="34" charset="0"/>
              </a:rPr>
              <a:t>C</a:t>
            </a:r>
            <a:r>
              <a:rPr lang="en-US" sz="1000" i="1" dirty="0" smtClean="0">
                <a:solidFill>
                  <a:prstClr val="black"/>
                </a:solidFill>
                <a:cs typeface="Calibri" pitchFamily="34" charset="0"/>
              </a:rPr>
              <a:t>ore </a:t>
            </a:r>
            <a:r>
              <a:rPr lang="en-US" sz="1000" i="1" dirty="0">
                <a:solidFill>
                  <a:prstClr val="black"/>
                </a:solidFill>
                <a:cs typeface="Calibri" pitchFamily="34" charset="0"/>
              </a:rPr>
              <a:t>S</a:t>
            </a:r>
            <a:r>
              <a:rPr lang="en-US" sz="1000" i="1" dirty="0" smtClean="0">
                <a:solidFill>
                  <a:prstClr val="black"/>
                </a:solidFill>
                <a:cs typeface="Calibri" pitchFamily="34" charset="0"/>
              </a:rPr>
              <a:t>tate </a:t>
            </a:r>
            <a:r>
              <a:rPr lang="en-US" sz="1000" i="1" dirty="0">
                <a:solidFill>
                  <a:prstClr val="black"/>
                </a:solidFill>
                <a:cs typeface="Calibri" pitchFamily="34" charset="0"/>
              </a:rPr>
              <a:t>S</a:t>
            </a:r>
            <a:r>
              <a:rPr lang="en-US" sz="1000" i="1" dirty="0" smtClean="0">
                <a:solidFill>
                  <a:prstClr val="black"/>
                </a:solidFill>
                <a:cs typeface="Calibri" pitchFamily="34" charset="0"/>
              </a:rPr>
              <a:t>tandards</a:t>
            </a:r>
            <a:r>
              <a:rPr lang="en-US" sz="1000" dirty="0" smtClean="0">
                <a:solidFill>
                  <a:prstClr val="black"/>
                </a:solidFill>
                <a:cs typeface="Calibri" pitchFamily="34" charset="0"/>
              </a:rPr>
              <a:t> that have connections to the performance expectations on this page</a:t>
            </a:r>
            <a:endParaRPr lang="en-US" sz="1000" dirty="0">
              <a:solidFill>
                <a:prstClr val="black"/>
              </a:solidFill>
              <a:cs typeface="Calibri" pitchFamily="34" charset="0"/>
            </a:endParaRPr>
          </a:p>
        </p:txBody>
      </p:sp>
      <p:pic>
        <p:nvPicPr>
          <p:cNvPr id="7" name="Picture 6" descr="Screen Shot 2015-09-25 at 12.35.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79107"/>
            <a:ext cx="7543800" cy="4045493"/>
          </a:xfrm>
          <a:prstGeom prst="rect">
            <a:avLst/>
          </a:prstGeom>
        </p:spPr>
      </p:pic>
    </p:spTree>
    <p:extLst>
      <p:ext uri="{BB962C8B-B14F-4D97-AF65-F5344CB8AC3E}">
        <p14:creationId xmlns:p14="http://schemas.microsoft.com/office/powerpoint/2010/main" val="551735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p:cNvSpPr txBox="1">
            <a:spLocks/>
          </p:cNvSpPr>
          <p:nvPr/>
        </p:nvSpPr>
        <p:spPr>
          <a:xfrm>
            <a:off x="457200" y="274638"/>
            <a:ext cx="7543800" cy="674876"/>
          </a:xfrm>
          <a:prstGeom prst="rect">
            <a:avLst/>
          </a:prstGeom>
        </p:spPr>
        <p:txBody>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b="0" dirty="0" smtClean="0">
                <a:solidFill>
                  <a:prstClr val="white"/>
                </a:solidFill>
              </a:rPr>
              <a:t>Inside the </a:t>
            </a:r>
            <a:r>
              <a:rPr lang="en-US" b="0" i="1" dirty="0" smtClean="0">
                <a:solidFill>
                  <a:prstClr val="white"/>
                </a:solidFill>
              </a:rPr>
              <a:t>NGSS</a:t>
            </a:r>
            <a:r>
              <a:rPr lang="en-US" b="0" dirty="0" smtClean="0">
                <a:solidFill>
                  <a:prstClr val="white"/>
                </a:solidFill>
              </a:rPr>
              <a:t> Box</a:t>
            </a:r>
            <a:endParaRPr lang="en-US" b="0" dirty="0">
              <a:solidFill>
                <a:prstClr val="white"/>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832" y="1219193"/>
            <a:ext cx="4181081" cy="518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382" t="37908" r="1099" b="43827"/>
          <a:stretch/>
        </p:blipFill>
        <p:spPr bwMode="auto">
          <a:xfrm>
            <a:off x="5115972" y="3522287"/>
            <a:ext cx="1235713" cy="46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492408" y="6367616"/>
            <a:ext cx="5965792" cy="538609"/>
          </a:xfrm>
          <a:prstGeom prst="rect">
            <a:avLst/>
          </a:prstGeom>
          <a:noFill/>
        </p:spPr>
        <p:txBody>
          <a:bodyPr wrap="square" rtlCol="0">
            <a:spAutoFit/>
          </a:bodyPr>
          <a:lstStyle/>
          <a:p>
            <a:r>
              <a:rPr lang="en-US" sz="1100" b="1" dirty="0" smtClean="0">
                <a:solidFill>
                  <a:srgbClr val="7030A0"/>
                </a:solidFill>
                <a:cs typeface="Calibri" pitchFamily="34" charset="0"/>
              </a:rPr>
              <a:t>Codes for Performance Expectations</a:t>
            </a:r>
            <a:r>
              <a:rPr lang="en-US" sz="1100" b="1" dirty="0" smtClean="0">
                <a:solidFill>
                  <a:srgbClr val="FF0000"/>
                </a:solidFill>
                <a:cs typeface="Calibri" pitchFamily="34" charset="0"/>
              </a:rPr>
              <a:t/>
            </a:r>
            <a:br>
              <a:rPr lang="en-US" sz="1100" b="1" dirty="0" smtClean="0">
                <a:solidFill>
                  <a:srgbClr val="FF0000"/>
                </a:solidFill>
                <a:cs typeface="Calibri" pitchFamily="34" charset="0"/>
              </a:rPr>
            </a:br>
            <a:r>
              <a:rPr lang="en-US" sz="900" dirty="0" smtClean="0">
                <a:solidFill>
                  <a:prstClr val="black"/>
                </a:solidFill>
                <a:cs typeface="Calibri" pitchFamily="34" charset="0"/>
              </a:rPr>
              <a:t>Every </a:t>
            </a:r>
            <a:r>
              <a:rPr lang="en-US" sz="900" dirty="0">
                <a:solidFill>
                  <a:prstClr val="black"/>
                </a:solidFill>
                <a:cs typeface="Calibri" pitchFamily="34" charset="0"/>
              </a:rPr>
              <a:t>p</a:t>
            </a:r>
            <a:r>
              <a:rPr lang="en-US" sz="900" dirty="0" smtClean="0">
                <a:solidFill>
                  <a:prstClr val="black"/>
                </a:solidFill>
                <a:cs typeface="Calibri" pitchFamily="34" charset="0"/>
              </a:rPr>
              <a:t>erformance </a:t>
            </a:r>
            <a:r>
              <a:rPr lang="en-US" sz="900" dirty="0">
                <a:solidFill>
                  <a:prstClr val="black"/>
                </a:solidFill>
                <a:cs typeface="Calibri" pitchFamily="34" charset="0"/>
              </a:rPr>
              <a:t>e</a:t>
            </a:r>
            <a:r>
              <a:rPr lang="en-US" sz="900" dirty="0" smtClean="0">
                <a:solidFill>
                  <a:prstClr val="black"/>
                </a:solidFill>
                <a:cs typeface="Calibri" pitchFamily="34" charset="0"/>
              </a:rPr>
              <a:t>xpectation has a unique code, and items in the foundation box and connection box reference this code. In the connections to </a:t>
            </a:r>
            <a:r>
              <a:rPr lang="en-US" sz="900" i="1" dirty="0" smtClean="0">
                <a:solidFill>
                  <a:prstClr val="black"/>
                </a:solidFill>
                <a:cs typeface="Calibri" pitchFamily="34" charset="0"/>
              </a:rPr>
              <a:t>Common </a:t>
            </a:r>
            <a:r>
              <a:rPr lang="en-US" sz="900" i="1" dirty="0">
                <a:solidFill>
                  <a:prstClr val="black"/>
                </a:solidFill>
                <a:cs typeface="Calibri" pitchFamily="34" charset="0"/>
              </a:rPr>
              <a:t>C</a:t>
            </a:r>
            <a:r>
              <a:rPr lang="en-US" sz="900" i="1" dirty="0" smtClean="0">
                <a:solidFill>
                  <a:prstClr val="black"/>
                </a:solidFill>
                <a:cs typeface="Calibri" pitchFamily="34" charset="0"/>
              </a:rPr>
              <a:t>ore, </a:t>
            </a:r>
            <a:r>
              <a:rPr lang="en-US" sz="900" dirty="0" smtClean="0">
                <a:solidFill>
                  <a:prstClr val="black"/>
                </a:solidFill>
                <a:cs typeface="Calibri" pitchFamily="34" charset="0"/>
              </a:rPr>
              <a:t>italics indicate a potential connection rather than a required prerequisite connection.</a:t>
            </a:r>
            <a:endParaRPr lang="en-US" sz="900" dirty="0">
              <a:solidFill>
                <a:prstClr val="black"/>
              </a:solidFill>
              <a:cs typeface="Calibri" pitchFamily="34" charset="0"/>
            </a:endParaRPr>
          </a:p>
        </p:txBody>
      </p:sp>
      <p:sp>
        <p:nvSpPr>
          <p:cNvPr id="9" name="Rounded Rectangle 8"/>
          <p:cNvSpPr/>
          <p:nvPr/>
        </p:nvSpPr>
        <p:spPr>
          <a:xfrm>
            <a:off x="5129202" y="3078514"/>
            <a:ext cx="254074" cy="74140"/>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ounded Rectangle 9"/>
          <p:cNvSpPr/>
          <p:nvPr/>
        </p:nvSpPr>
        <p:spPr>
          <a:xfrm>
            <a:off x="4041577" y="4550487"/>
            <a:ext cx="240791" cy="80340"/>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ed Rectangle 10"/>
          <p:cNvSpPr/>
          <p:nvPr/>
        </p:nvSpPr>
        <p:spPr>
          <a:xfrm>
            <a:off x="2335909" y="5066423"/>
            <a:ext cx="236253" cy="59322"/>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ounded Rectangle 11"/>
          <p:cNvSpPr/>
          <p:nvPr/>
        </p:nvSpPr>
        <p:spPr>
          <a:xfrm>
            <a:off x="3733708" y="4126697"/>
            <a:ext cx="248533" cy="69686"/>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3200639" y="5988580"/>
            <a:ext cx="234300" cy="69055"/>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ounded Rectangle 13"/>
          <p:cNvSpPr/>
          <p:nvPr/>
        </p:nvSpPr>
        <p:spPr>
          <a:xfrm>
            <a:off x="2336219" y="3814187"/>
            <a:ext cx="252261" cy="82857"/>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ounded Rectangle 14"/>
          <p:cNvSpPr/>
          <p:nvPr/>
        </p:nvSpPr>
        <p:spPr>
          <a:xfrm>
            <a:off x="4514145" y="5233012"/>
            <a:ext cx="245669" cy="74731"/>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a:stCxn id="13" idx="2"/>
          </p:cNvCxnSpPr>
          <p:nvPr/>
        </p:nvCxnSpPr>
        <p:spPr>
          <a:xfrm>
            <a:off x="3317789" y="6057635"/>
            <a:ext cx="54391" cy="369177"/>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 idx="2"/>
          </p:cNvCxnSpPr>
          <p:nvPr/>
        </p:nvCxnSpPr>
        <p:spPr>
          <a:xfrm flipV="1">
            <a:off x="3505200" y="4196383"/>
            <a:ext cx="352775" cy="2229108"/>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78304" y="5125745"/>
            <a:ext cx="640170" cy="1295782"/>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2"/>
          </p:cNvCxnSpPr>
          <p:nvPr/>
        </p:nvCxnSpPr>
        <p:spPr>
          <a:xfrm flipH="1">
            <a:off x="3657600" y="4630827"/>
            <a:ext cx="504373" cy="179598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2"/>
          </p:cNvCxnSpPr>
          <p:nvPr/>
        </p:nvCxnSpPr>
        <p:spPr>
          <a:xfrm flipH="1">
            <a:off x="3810000" y="3152654"/>
            <a:ext cx="1446239" cy="3272837"/>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82242" y="5318746"/>
            <a:ext cx="589758" cy="110674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4" idx="2"/>
          </p:cNvCxnSpPr>
          <p:nvPr/>
        </p:nvCxnSpPr>
        <p:spPr>
          <a:xfrm flipH="1" flipV="1">
            <a:off x="2462350" y="3897044"/>
            <a:ext cx="777692" cy="2535054"/>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768521" y="4799260"/>
            <a:ext cx="245669" cy="74731"/>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 name="Straight Connector 23"/>
          <p:cNvCxnSpPr>
            <a:stCxn id="23" idx="2"/>
          </p:cNvCxnSpPr>
          <p:nvPr/>
        </p:nvCxnSpPr>
        <p:spPr>
          <a:xfrm flipH="1">
            <a:off x="4318294" y="4873991"/>
            <a:ext cx="1573062" cy="1558107"/>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481114" y="3889822"/>
            <a:ext cx="245669" cy="74731"/>
          </a:xfrm>
          <a:prstGeom prst="round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6" name="Straight Connector 25"/>
          <p:cNvCxnSpPr>
            <a:stCxn id="25" idx="2"/>
          </p:cNvCxnSpPr>
          <p:nvPr/>
        </p:nvCxnSpPr>
        <p:spPr>
          <a:xfrm flipH="1">
            <a:off x="4149156" y="3964553"/>
            <a:ext cx="1454793" cy="2462259"/>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134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Autofit/>
          </a:bodyPr>
          <a:lstStyle/>
          <a:p>
            <a:r>
              <a:rPr lang="en-US" b="0" dirty="0" smtClean="0"/>
              <a:t>An Analogy Between the </a:t>
            </a:r>
            <a:br>
              <a:rPr lang="en-US" b="0" dirty="0" smtClean="0"/>
            </a:br>
            <a:r>
              <a:rPr lang="en-US" b="0" i="1" dirty="0" smtClean="0"/>
              <a:t>NGSS</a:t>
            </a:r>
            <a:r>
              <a:rPr lang="en-US" b="0" dirty="0" smtClean="0"/>
              <a:t> and a Cake</a:t>
            </a:r>
            <a:endParaRPr lang="en-US" b="0" dirty="0"/>
          </a:p>
        </p:txBody>
      </p:sp>
      <p:sp>
        <p:nvSpPr>
          <p:cNvPr id="3" name="Content Placeholder 2"/>
          <p:cNvSpPr>
            <a:spLocks noGrp="1"/>
          </p:cNvSpPr>
          <p:nvPr>
            <p:ph idx="1"/>
          </p:nvPr>
        </p:nvSpPr>
        <p:spPr>
          <a:xfrm>
            <a:off x="-1" y="5791200"/>
            <a:ext cx="3239311" cy="1036511"/>
          </a:xfrm>
        </p:spPr>
        <p:txBody>
          <a:bodyPr>
            <a:normAutofit/>
          </a:bodyPr>
          <a:lstStyle/>
          <a:p>
            <a:pPr marL="0" indent="0" algn="ctr">
              <a:buNone/>
            </a:pPr>
            <a:r>
              <a:rPr lang="en-US" sz="1800" dirty="0">
                <a:solidFill>
                  <a:srgbClr val="0000FF"/>
                </a:solidFill>
              </a:rPr>
              <a:t>Kitchen Tools &amp; Techniques</a:t>
            </a:r>
            <a:br>
              <a:rPr lang="en-US" sz="1800" dirty="0">
                <a:solidFill>
                  <a:srgbClr val="0000FF"/>
                </a:solidFill>
              </a:rPr>
            </a:br>
            <a:r>
              <a:rPr lang="en-US" sz="1800" dirty="0">
                <a:solidFill>
                  <a:srgbClr val="0000FF"/>
                </a:solidFill>
              </a:rPr>
              <a:t>(Science &amp; Engineering Practices)</a:t>
            </a:r>
          </a:p>
        </p:txBody>
      </p:sp>
      <p:pic>
        <p:nvPicPr>
          <p:cNvPr id="5122" name="Picture 2" descr="http://3.bp.blogspot.com/-nNoBmZ8qsc4/UEbPzlI2H4I/AAAAAAAACP0/NptkAuvm86c/s1600/Basic+Baking+Too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69" y="3505200"/>
            <a:ext cx="2187709" cy="2255329"/>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pic>
      <p:pic>
        <p:nvPicPr>
          <p:cNvPr id="5124" name="Picture 4" descr="http://beesteas.files.wordpress.com/2011/11/chocolate-fudge-cake-coolin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804" b="17794"/>
          <a:stretch/>
        </p:blipFill>
        <p:spPr bwMode="auto">
          <a:xfrm>
            <a:off x="2807928" y="4042885"/>
            <a:ext cx="3509846" cy="1722502"/>
          </a:xfrm>
          <a:prstGeom prst="rect">
            <a:avLst/>
          </a:prstGeom>
          <a:noFill/>
          <a:ln w="28575">
            <a:solidFill>
              <a:srgbClr val="FF6600"/>
            </a:solidFill>
          </a:ln>
          <a:extLst>
            <a:ext uri="{909E8E84-426E-40DD-AFC4-6F175D3DCCD1}">
              <a14:hiddenFill xmlns:a14="http://schemas.microsoft.com/office/drawing/2010/main">
                <a:solidFill>
                  <a:srgbClr val="FFFFFF"/>
                </a:solidFill>
              </a14:hiddenFill>
            </a:ext>
          </a:extLst>
        </p:spPr>
      </p:pic>
      <p:pic>
        <p:nvPicPr>
          <p:cNvPr id="5126" name="Picture 6" descr="http://www.thecupcaketheory.com/wp-content/uploads/2012/03/chocolate_ganache_frost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22817" t="23222" r="18953"/>
          <a:stretch/>
        </p:blipFill>
        <p:spPr bwMode="auto">
          <a:xfrm>
            <a:off x="6720838" y="4324921"/>
            <a:ext cx="1691641" cy="1466279"/>
          </a:xfrm>
          <a:prstGeom prst="rect">
            <a:avLst/>
          </a:prstGeom>
          <a:noFill/>
          <a:ln w="28575">
            <a:solidFill>
              <a:srgbClr val="008000"/>
            </a:solidFill>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127246" y="5791200"/>
            <a:ext cx="2871216" cy="810388"/>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Clr>
                <a:srgbClr val="800080"/>
              </a:buClr>
              <a:buFont typeface="Wingdings" pitchFamily="2" charset="2"/>
              <a:buNone/>
            </a:pPr>
            <a:r>
              <a:rPr lang="en-US" sz="1800" dirty="0" smtClean="0">
                <a:solidFill>
                  <a:srgbClr val="FF6600"/>
                </a:solidFill>
              </a:rPr>
              <a:t>Cake</a:t>
            </a:r>
          </a:p>
          <a:p>
            <a:pPr marL="0" indent="0" algn="ctr">
              <a:buClr>
                <a:srgbClr val="800080"/>
              </a:buClr>
              <a:buFont typeface="Wingdings" pitchFamily="2" charset="2"/>
              <a:buNone/>
            </a:pPr>
            <a:r>
              <a:rPr lang="en-US" sz="1800" dirty="0" smtClean="0">
                <a:solidFill>
                  <a:srgbClr val="FF6600"/>
                </a:solidFill>
              </a:rPr>
              <a:t>(Disciplinary Core Ideas)</a:t>
            </a:r>
            <a:endParaRPr lang="en-US" sz="1800" dirty="0">
              <a:solidFill>
                <a:srgbClr val="FF6600"/>
              </a:solidFill>
            </a:endParaRPr>
          </a:p>
        </p:txBody>
      </p:sp>
      <p:sp>
        <p:nvSpPr>
          <p:cNvPr id="8" name="Content Placeholder 2"/>
          <p:cNvSpPr txBox="1">
            <a:spLocks/>
          </p:cNvSpPr>
          <p:nvPr/>
        </p:nvSpPr>
        <p:spPr>
          <a:xfrm>
            <a:off x="6160004" y="5791200"/>
            <a:ext cx="2871216" cy="810386"/>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Clr>
                <a:srgbClr val="800080"/>
              </a:buClr>
              <a:buFont typeface="Wingdings" pitchFamily="2" charset="2"/>
              <a:buNone/>
            </a:pPr>
            <a:r>
              <a:rPr lang="en-US" sz="1800" dirty="0" smtClean="0">
                <a:solidFill>
                  <a:srgbClr val="008000"/>
                </a:solidFill>
              </a:rPr>
              <a:t>Frosting</a:t>
            </a:r>
          </a:p>
          <a:p>
            <a:pPr marL="0" indent="0" algn="ctr">
              <a:buClr>
                <a:srgbClr val="800080"/>
              </a:buClr>
              <a:buFont typeface="Wingdings" pitchFamily="2" charset="2"/>
              <a:buNone/>
            </a:pPr>
            <a:r>
              <a:rPr lang="en-US" sz="1800" dirty="0" smtClean="0">
                <a:solidFill>
                  <a:srgbClr val="008000"/>
                </a:solidFill>
              </a:rPr>
              <a:t>(Crosscutting Concepts)</a:t>
            </a:r>
            <a:endParaRPr lang="en-US" sz="1800" dirty="0">
              <a:solidFill>
                <a:srgbClr val="008000"/>
              </a:solidFill>
            </a:endParaRPr>
          </a:p>
        </p:txBody>
      </p:sp>
      <p:pic>
        <p:nvPicPr>
          <p:cNvPr id="5128" name="Picture 8" descr="http://2.bp.blogspot.com/_KlsMB6oskNk/TLZh95Y46sI/AAAAAAAAALY/S9gEDW1mLsk/s1600/IMG_12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2143" y="1420827"/>
            <a:ext cx="2161417" cy="162187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2962654" y="3051238"/>
            <a:ext cx="3209544" cy="810388"/>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Clr>
                <a:srgbClr val="800080"/>
              </a:buClr>
              <a:buFont typeface="Wingdings" pitchFamily="2" charset="2"/>
              <a:buNone/>
            </a:pPr>
            <a:r>
              <a:rPr lang="en-US" sz="1800" dirty="0" smtClean="0">
                <a:solidFill>
                  <a:prstClr val="black"/>
                </a:solidFill>
              </a:rPr>
              <a:t>Baking a Cake</a:t>
            </a:r>
          </a:p>
          <a:p>
            <a:pPr marL="0" indent="0" algn="ctr">
              <a:buClr>
                <a:srgbClr val="800080"/>
              </a:buClr>
              <a:buFont typeface="Wingdings" pitchFamily="2" charset="2"/>
              <a:buNone/>
            </a:pPr>
            <a:r>
              <a:rPr lang="en-US" sz="1800" dirty="0" smtClean="0">
                <a:solidFill>
                  <a:prstClr val="black"/>
                </a:solidFill>
              </a:rPr>
              <a:t>(Performance Expectation)</a:t>
            </a:r>
            <a:endParaRPr lang="en-US" sz="1800" dirty="0">
              <a:solidFill>
                <a:prstClr val="black"/>
              </a:solidFill>
            </a:endParaRPr>
          </a:p>
        </p:txBody>
      </p:sp>
    </p:spTree>
    <p:extLst>
      <p:ext uri="{BB962C8B-B14F-4D97-AF65-F5344CB8AC3E}">
        <p14:creationId xmlns:p14="http://schemas.microsoft.com/office/powerpoint/2010/main" val="117560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204" name="Rectangle 5"/>
          <p:cNvSpPr>
            <a:spLocks noChangeArrowheads="1"/>
          </p:cNvSpPr>
          <p:nvPr/>
        </p:nvSpPr>
        <p:spPr bwMode="auto">
          <a:xfrm>
            <a:off x="685800" y="2133600"/>
            <a:ext cx="807720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p>
            <a:pPr algn="ctr"/>
            <a:endParaRPr lang="en-US" sz="24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87703965"/>
              </p:ext>
            </p:extLst>
          </p:nvPr>
        </p:nvGraphicFramePr>
        <p:xfrm>
          <a:off x="538163" y="1284288"/>
          <a:ext cx="8110537" cy="4770437"/>
        </p:xfrm>
        <a:graphic>
          <a:graphicData uri="http://schemas.openxmlformats.org/drawingml/2006/table">
            <a:tbl>
              <a:tblPr firstRow="1" firstCol="1" bandRow="1"/>
              <a:tblGrid>
                <a:gridCol w="2967037"/>
                <a:gridCol w="2943583"/>
                <a:gridCol w="2199917"/>
              </a:tblGrid>
              <a:tr h="182892">
                <a:tc gridSpan="3">
                  <a:txBody>
                    <a:bodyPr/>
                    <a:lstStyle/>
                    <a:p>
                      <a:pPr marL="0" marR="0">
                        <a:spcBef>
                          <a:spcPts val="0"/>
                        </a:spcBef>
                        <a:spcAft>
                          <a:spcPts val="0"/>
                        </a:spcAft>
                      </a:pPr>
                      <a:r>
                        <a:rPr lang="en-US" sz="1200" b="1" dirty="0">
                          <a:solidFill>
                            <a:srgbClr val="000000"/>
                          </a:solidFill>
                          <a:effectLst/>
                          <a:latin typeface="Tahoma"/>
                          <a:ea typeface="Calibri"/>
                        </a:rPr>
                        <a:t>MS-PS1 Matter and Its Interactions </a:t>
                      </a:r>
                      <a:endParaRPr lang="en-US" sz="12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883979">
                <a:tc gridSpan="3">
                  <a:txBody>
                    <a:bodyPr/>
                    <a:lstStyle/>
                    <a:p>
                      <a:pPr marL="0" marR="0">
                        <a:spcBef>
                          <a:spcPts val="0"/>
                        </a:spcBef>
                        <a:spcAft>
                          <a:spcPts val="0"/>
                        </a:spcAft>
                      </a:pPr>
                      <a:r>
                        <a:rPr lang="en-US" sz="1000" dirty="0">
                          <a:solidFill>
                            <a:srgbClr val="000000"/>
                          </a:solidFill>
                          <a:effectLst/>
                          <a:latin typeface="Tahoma"/>
                          <a:ea typeface="Calibri"/>
                        </a:rPr>
                        <a:t>Students who demonstrate understanding can: </a:t>
                      </a:r>
                    </a:p>
                    <a:p>
                      <a:pPr marL="862013" marR="0" indent="-862013">
                        <a:spcBef>
                          <a:spcPts val="0"/>
                        </a:spcBef>
                        <a:spcAft>
                          <a:spcPts val="0"/>
                        </a:spcAft>
                        <a:tabLst/>
                      </a:pPr>
                      <a:r>
                        <a:rPr lang="en-US" sz="1200" b="1" dirty="0" smtClean="0">
                          <a:solidFill>
                            <a:srgbClr val="000000"/>
                          </a:solidFill>
                          <a:effectLst/>
                          <a:latin typeface="Tahoma"/>
                          <a:ea typeface="Calibri"/>
                        </a:rPr>
                        <a:t>MS-PS1-5.	Develop and use a model to describe how the total number of atoms does not change in a chemical reaction and thus mass is conserved. </a:t>
                      </a:r>
                      <a:r>
                        <a:rPr lang="en-US" sz="900" i="0" dirty="0" smtClean="0">
                          <a:latin typeface="Tahoma" panose="020B0604030504040204" pitchFamily="34" charset="0"/>
                          <a:ea typeface="Tahoma" panose="020B0604030504040204" pitchFamily="34" charset="0"/>
                          <a:cs typeface="Tahoma" panose="020B0604030504040204" pitchFamily="34" charset="0"/>
                        </a:rPr>
                        <a:t>[Clarification Statement: Emphasis is on law of conservation of matter and on physical models or drawings, including digital forms, that represent atoms.] [Assessment Boundary: Assessment does not include the use of atomic masses, balancing symbolic equations, or intermolecular forces.]</a:t>
                      </a:r>
                      <a:r>
                        <a:rPr lang="en-US" sz="90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90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7169">
                <a:tc gridSpan="3">
                  <a:txBody>
                    <a:bodyPr/>
                    <a:lstStyle/>
                    <a:p>
                      <a:pPr marL="0" marR="0" algn="ctr">
                        <a:spcBef>
                          <a:spcPts val="0"/>
                        </a:spcBef>
                        <a:spcAft>
                          <a:spcPts val="0"/>
                        </a:spcAft>
                      </a:pPr>
                      <a:r>
                        <a:rPr lang="en-US" sz="900" dirty="0">
                          <a:solidFill>
                            <a:srgbClr val="000000"/>
                          </a:solidFill>
                          <a:effectLst/>
                          <a:latin typeface="Tahoma"/>
                          <a:ea typeface="Calibri"/>
                        </a:rPr>
                        <a:t>The performance expectations above were developed using the following elements from the NRC document </a:t>
                      </a:r>
                      <a:r>
                        <a:rPr lang="en-US" sz="900" i="1" dirty="0">
                          <a:solidFill>
                            <a:srgbClr val="000000"/>
                          </a:solidFill>
                          <a:effectLst/>
                          <a:latin typeface="Tahoma"/>
                          <a:ea typeface="Calibri"/>
                        </a:rPr>
                        <a:t>A Framework for </a:t>
                      </a:r>
                      <a:r>
                        <a:rPr lang="en-US" sz="900" i="1" dirty="0" smtClean="0">
                          <a:solidFill>
                            <a:srgbClr val="000000"/>
                          </a:solidFill>
                          <a:effectLst/>
                          <a:latin typeface="Tahoma"/>
                          <a:ea typeface="Calibri"/>
                        </a:rPr>
                        <a:t>K–12 </a:t>
                      </a:r>
                      <a:r>
                        <a:rPr lang="en-US" sz="900" i="1" dirty="0">
                          <a:solidFill>
                            <a:srgbClr val="000000"/>
                          </a:solidFill>
                          <a:effectLst/>
                          <a:latin typeface="Tahoma"/>
                          <a:ea typeface="Calibri"/>
                        </a:rPr>
                        <a:t>Science Education</a:t>
                      </a:r>
                      <a:r>
                        <a:rPr lang="en-US" sz="900" dirty="0">
                          <a:solidFill>
                            <a:srgbClr val="000000"/>
                          </a:solidFill>
                          <a:effectLst/>
                          <a:latin typeface="Tahoma"/>
                          <a:ea typeface="Calibri"/>
                        </a:rPr>
                        <a:t>:</a:t>
                      </a:r>
                      <a:endParaRPr lang="en-US" sz="16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a:t>
                      </a:r>
                      <a:r>
                        <a:rPr lang="en-US" sz="1200" b="1" dirty="0" smtClean="0">
                          <a:solidFill>
                            <a:srgbClr val="FFFFFF"/>
                          </a:solidFill>
                          <a:effectLst/>
                          <a:latin typeface="Tahoma"/>
                          <a:ea typeface="Calibri"/>
                        </a:rPr>
                        <a:t>Engineering</a:t>
                      </a:r>
                      <a:r>
                        <a:rPr lang="en-US" sz="1200" b="1" baseline="0" dirty="0" smtClean="0">
                          <a:solidFill>
                            <a:srgbClr val="FFFFFF"/>
                          </a:solidFill>
                          <a:effectLst/>
                          <a:latin typeface="Tahoma"/>
                          <a:ea typeface="Calibri"/>
                        </a:rPr>
                        <a:t> </a:t>
                      </a:r>
                      <a:r>
                        <a:rPr lang="en-US" sz="1200" b="1" dirty="0" smtClean="0">
                          <a:solidFill>
                            <a:srgbClr val="FFFFFF"/>
                          </a:solidFill>
                          <a:effectLst/>
                          <a:latin typeface="Tahoma"/>
                          <a:ea typeface="Calibri"/>
                        </a:rPr>
                        <a:t>Practices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spcBef>
                          <a:spcPts val="0"/>
                        </a:spcBef>
                        <a:spcAft>
                          <a:spcPts val="0"/>
                        </a:spcAft>
                      </a:pPr>
                      <a:r>
                        <a:rPr lang="en-US" sz="1200" b="1" dirty="0">
                          <a:solidFill>
                            <a:srgbClr val="FFFFFF"/>
                          </a:solidFill>
                          <a:effectLst/>
                          <a:latin typeface="Tahoma"/>
                          <a:ea typeface="Calibri"/>
                        </a:rPr>
                        <a:t>Disciplinary Core Ideas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r>
              <a:tr h="3383505">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Developing and Using Models </a:t>
                      </a:r>
                      <a:endParaRPr lang="en-US" sz="1000" dirty="0">
                        <a:solidFill>
                          <a:srgbClr val="000000"/>
                        </a:solidFill>
                        <a:effectLst/>
                        <a:latin typeface="Tahoma"/>
                        <a:ea typeface="Calibri"/>
                      </a:endParaRPr>
                    </a:p>
                    <a:p>
                      <a:pPr marL="0" marR="0">
                        <a:spcBef>
                          <a:spcPts val="0"/>
                        </a:spcBef>
                        <a:spcAft>
                          <a:spcPts val="0"/>
                        </a:spcAft>
                      </a:pPr>
                      <a:r>
                        <a:rPr lang="en-US" sz="1000" dirty="0">
                          <a:solidFill>
                            <a:srgbClr val="000000"/>
                          </a:solidFill>
                          <a:effectLst/>
                          <a:latin typeface="Tahoma"/>
                          <a:ea typeface="Calibri"/>
                        </a:rPr>
                        <a:t>Modeling in 6–8 builds on K–5 and progresses to developing, </a:t>
                      </a:r>
                      <a:r>
                        <a:rPr lang="en-US" sz="1000" dirty="0" smtClean="0">
                          <a:solidFill>
                            <a:srgbClr val="000000"/>
                          </a:solidFill>
                          <a:effectLst/>
                          <a:latin typeface="Tahoma"/>
                          <a:ea typeface="Calibri"/>
                        </a:rPr>
                        <a:t>using, </a:t>
                      </a:r>
                      <a:r>
                        <a:rPr lang="en-US" sz="1000" dirty="0">
                          <a:solidFill>
                            <a:srgbClr val="000000"/>
                          </a:solidFill>
                          <a:effectLst/>
                          <a:latin typeface="Tahoma"/>
                          <a:ea typeface="Calibri"/>
                        </a:rPr>
                        <a:t>and revising models to support explanations, describe, test, and predict more abstract phenomena and design systems. </a:t>
                      </a: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Develop a model to describe unobservable mechanisms. </a:t>
                      </a:r>
                      <a:r>
                        <a:rPr lang="en-US" sz="1000" dirty="0">
                          <a:solidFill>
                            <a:srgbClr val="000000"/>
                          </a:solidFill>
                          <a:effectLst/>
                          <a:latin typeface="Tahoma"/>
                          <a:ea typeface="Calibri"/>
                          <a:cs typeface="Times New Roman"/>
                        </a:rPr>
                        <a:t>(</a:t>
                      </a:r>
                      <a:r>
                        <a:rPr lang="en-US" sz="1000" dirty="0" smtClean="0">
                          <a:solidFill>
                            <a:srgbClr val="000000"/>
                          </a:solidFill>
                          <a:effectLst/>
                          <a:latin typeface="Tahoma"/>
                          <a:ea typeface="Calibri"/>
                          <a:cs typeface="Times New Roman"/>
                        </a:rPr>
                        <a:t>MS-PS1-5)</a:t>
                      </a:r>
                    </a:p>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lgn="ctr">
                        <a:spcBef>
                          <a:spcPts val="0"/>
                        </a:spcBef>
                        <a:spcAft>
                          <a:spcPts val="0"/>
                        </a:spcAft>
                      </a:pPr>
                      <a:r>
                        <a:rPr lang="en-US" sz="1000" b="1" dirty="0">
                          <a:solidFill>
                            <a:srgbClr val="000000"/>
                          </a:solidFill>
                          <a:effectLst/>
                          <a:latin typeface="Tahoma"/>
                          <a:ea typeface="Calibri"/>
                        </a:rPr>
                        <a:t>---------------------------------------------</a:t>
                      </a:r>
                      <a:endParaRPr lang="en-US" sz="1000" dirty="0">
                        <a:solidFill>
                          <a:srgbClr val="000000"/>
                        </a:solidFill>
                        <a:effectLst/>
                        <a:latin typeface="Tahoma"/>
                        <a:ea typeface="Calibri"/>
                      </a:endParaRPr>
                    </a:p>
                    <a:p>
                      <a:pPr marL="0" marR="0" algn="ctr">
                        <a:spcBef>
                          <a:spcPts val="0"/>
                        </a:spcBef>
                        <a:spcAft>
                          <a:spcPts val="0"/>
                        </a:spcAft>
                      </a:pPr>
                      <a:r>
                        <a:rPr lang="en-US" sz="1100" b="1" dirty="0">
                          <a:solidFill>
                            <a:srgbClr val="000000"/>
                          </a:solidFill>
                          <a:effectLst/>
                          <a:latin typeface="Tahoma"/>
                          <a:ea typeface="Calibri"/>
                        </a:rPr>
                        <a:t>Connections to Nature of Science</a:t>
                      </a:r>
                      <a:endParaRPr lang="en-US" sz="11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Science Models, Laws, Mechanisms, and Theories </a:t>
                      </a:r>
                      <a:r>
                        <a:rPr lang="en-US" sz="1000" b="1" dirty="0" smtClean="0">
                          <a:solidFill>
                            <a:srgbClr val="000000"/>
                          </a:solidFill>
                          <a:effectLst/>
                          <a:latin typeface="Tahoma"/>
                          <a:ea typeface="Calibri"/>
                        </a:rPr>
                        <a:t>Explain </a:t>
                      </a:r>
                      <a:r>
                        <a:rPr lang="en-US" sz="1000" b="1" dirty="0">
                          <a:solidFill>
                            <a:srgbClr val="000000"/>
                          </a:solidFill>
                          <a:effectLst/>
                          <a:latin typeface="Tahoma"/>
                          <a:ea typeface="Calibri"/>
                        </a:rPr>
                        <a:t>Natural Phenomena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kern="1200" dirty="0" smtClean="0">
                          <a:solidFill>
                            <a:srgbClr val="000000"/>
                          </a:solidFill>
                          <a:effectLst/>
                          <a:latin typeface="Tahoma"/>
                          <a:ea typeface="Calibri"/>
                          <a:cs typeface="Times New Roman"/>
                        </a:rPr>
                        <a:t>Laws are regularities or mathematical descriptions of natural phenomena. </a:t>
                      </a:r>
                      <a:br>
                        <a:rPr lang="en-US" sz="1000" kern="1200" dirty="0" smtClean="0">
                          <a:solidFill>
                            <a:srgbClr val="000000"/>
                          </a:solidFill>
                          <a:effectLst/>
                          <a:latin typeface="Tahoma"/>
                          <a:ea typeface="Calibri"/>
                          <a:cs typeface="Times New Roman"/>
                        </a:rPr>
                      </a:br>
                      <a:r>
                        <a:rPr lang="en-US" sz="1000" kern="1200" dirty="0" smtClean="0">
                          <a:solidFill>
                            <a:srgbClr val="000000"/>
                          </a:solidFill>
                          <a:effectLst/>
                          <a:latin typeface="Tahoma"/>
                          <a:ea typeface="Calibri"/>
                          <a:cs typeface="Times New Roman"/>
                        </a:rPr>
                        <a:t>(MS-PS1-5)</a:t>
                      </a:r>
                      <a:endParaRPr lang="en-US" sz="1000" dirty="0" smtClean="0">
                        <a:effectLst/>
                        <a:latin typeface="+mn-lt"/>
                        <a:ea typeface="Calibri"/>
                        <a:cs typeface="Times New Roman"/>
                      </a:endParaRPr>
                    </a:p>
                    <a:p>
                      <a:pPr marL="0" marR="0">
                        <a:spcBef>
                          <a:spcPts val="0"/>
                        </a:spcBef>
                        <a:spcAft>
                          <a:spcPts val="0"/>
                        </a:spcAft>
                      </a:pPr>
                      <a:r>
                        <a:rPr lang="en-US" sz="1000" b="1" dirty="0" smtClean="0">
                          <a:solidFill>
                            <a:srgbClr val="000000"/>
                          </a:solidFill>
                          <a:effectLst/>
                          <a:latin typeface="Tahoma"/>
                          <a:ea typeface="Calibri"/>
                        </a:rPr>
                        <a:t> </a:t>
                      </a:r>
                      <a:endParaRPr lang="en-US" sz="1000" dirty="0" smtClean="0">
                        <a:solidFill>
                          <a:srgbClr val="000000"/>
                        </a:solidFill>
                        <a:effectLst/>
                        <a:latin typeface="Tahoma"/>
                        <a:ea typeface="Calibri"/>
                      </a:endParaRPr>
                    </a:p>
                    <a:p>
                      <a:pPr marL="0" marR="0">
                        <a:spcBef>
                          <a:spcPts val="0"/>
                        </a:spcBef>
                        <a:spcAft>
                          <a:spcPts val="0"/>
                        </a:spcAft>
                      </a:pPr>
                      <a:endParaRPr lang="en-US" sz="1000" kern="1200" dirty="0">
                        <a:solidFill>
                          <a:srgbClr val="000000"/>
                        </a:solidFill>
                        <a:effectLst/>
                        <a:latin typeface="Tahoma"/>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PS1.B: Chemical Reactions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Substances react chemically in characteristic ways. In a chemical process, the atoms that make up the original substances are regrouped into different molecules, and these new substances have different properties from those of the reactants. </a:t>
                      </a:r>
                      <a:br>
                        <a:rPr lang="en-US" sz="1000" dirty="0" smtClean="0">
                          <a:solidFill>
                            <a:srgbClr val="000000"/>
                          </a:solidFill>
                          <a:effectLst/>
                          <a:latin typeface="Tahoma"/>
                          <a:ea typeface="Calibri"/>
                          <a:cs typeface="Times New Roman"/>
                        </a:rPr>
                      </a:br>
                      <a:r>
                        <a:rPr lang="en-US" sz="1000" dirty="0" smtClean="0">
                          <a:solidFill>
                            <a:srgbClr val="000000"/>
                          </a:solidFill>
                          <a:effectLst/>
                          <a:latin typeface="Tahoma"/>
                          <a:ea typeface="Calibri"/>
                          <a:cs typeface="Times New Roman"/>
                        </a:rPr>
                        <a:t>(MS-PS1-2), (MS-PS1-5), (Note: This disciplinary core idea is also addressed by MS-PS1-3.) </a:t>
                      </a:r>
                      <a:endParaRPr lang="en-US" sz="1000" dirty="0">
                        <a:effectLst/>
                        <a:latin typeface="Calibri"/>
                        <a:ea typeface="Calibri"/>
                        <a:cs typeface="Times New Roman"/>
                      </a:endParaRPr>
                    </a:p>
                    <a:p>
                      <a:pPr marL="231775" marR="0" lvl="0" indent="-115888">
                        <a:lnSpc>
                          <a:spcPct val="115000"/>
                        </a:lnSpc>
                        <a:spcBef>
                          <a:spcPts val="0"/>
                        </a:spcBef>
                        <a:spcAft>
                          <a:spcPts val="0"/>
                        </a:spcAft>
                        <a:buFont typeface="Symbol"/>
                        <a:buChar char=""/>
                      </a:pPr>
                      <a:r>
                        <a:rPr lang="en-US" sz="1000" dirty="0">
                          <a:solidFill>
                            <a:srgbClr val="000000"/>
                          </a:solidFill>
                          <a:effectLst/>
                          <a:latin typeface="Tahoma"/>
                          <a:ea typeface="Calibri"/>
                          <a:cs typeface="Times New Roman"/>
                        </a:rPr>
                        <a:t>The total number of each type of atom is conserved, and thus the mass does not change. (</a:t>
                      </a:r>
                      <a:r>
                        <a:rPr lang="en-US" sz="1000" dirty="0" smtClean="0">
                          <a:solidFill>
                            <a:srgbClr val="000000"/>
                          </a:solidFill>
                          <a:effectLst/>
                          <a:latin typeface="Tahoma"/>
                          <a:ea typeface="Calibri"/>
                          <a:cs typeface="Times New Roman"/>
                        </a:rPr>
                        <a:t>MS-PS1-5) </a:t>
                      </a:r>
                      <a:endParaRPr lang="en-US" sz="1000" dirty="0">
                        <a:effectLst/>
                        <a:latin typeface="Calibri"/>
                        <a:ea typeface="Calibri"/>
                        <a:cs typeface="Times New Roman"/>
                      </a:endParaRPr>
                    </a:p>
                    <a:p>
                      <a:pPr marL="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Energy and Matter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a:solidFill>
                            <a:srgbClr val="000000"/>
                          </a:solidFill>
                          <a:effectLst/>
                          <a:latin typeface="Tahoma"/>
                          <a:ea typeface="Calibri"/>
                          <a:cs typeface="Times New Roman"/>
                        </a:rPr>
                        <a:t>Matter is conserved because atoms are conserved in physical and chemical processes. </a:t>
                      </a:r>
                      <a:r>
                        <a:rPr lang="en-US" sz="1000" dirty="0" smtClean="0">
                          <a:solidFill>
                            <a:srgbClr val="000000"/>
                          </a:solidFill>
                          <a:effectLst/>
                          <a:latin typeface="Tahoma"/>
                          <a:ea typeface="Calibri"/>
                          <a:cs typeface="Times New Roman"/>
                        </a:rPr>
                        <a:t/>
                      </a:r>
                      <a:br>
                        <a:rPr lang="en-US" sz="1000" dirty="0" smtClean="0">
                          <a:solidFill>
                            <a:srgbClr val="000000"/>
                          </a:solidFill>
                          <a:effectLst/>
                          <a:latin typeface="Tahoma"/>
                          <a:ea typeface="Calibri"/>
                          <a:cs typeface="Times New Roman"/>
                        </a:rPr>
                      </a:br>
                      <a:r>
                        <a:rPr lang="en-US" sz="1000" dirty="0" smtClean="0">
                          <a:solidFill>
                            <a:srgbClr val="000000"/>
                          </a:solidFill>
                          <a:effectLst/>
                          <a:latin typeface="Tahoma"/>
                          <a:ea typeface="Calibri"/>
                          <a:cs typeface="Times New Roman"/>
                        </a:rPr>
                        <a:t>(MS-PS1-5) </a:t>
                      </a:r>
                      <a:endParaRPr lang="en-US" sz="1000" dirty="0">
                        <a:effectLst/>
                        <a:latin typeface="Calibri"/>
                        <a:ea typeface="Calibri"/>
                        <a:cs typeface="Times New Roman"/>
                      </a:endParaRPr>
                    </a:p>
                    <a:p>
                      <a:pPr marL="17145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
        <p:nvSpPr>
          <p:cNvPr id="8" name="TextBox 7"/>
          <p:cNvSpPr txBox="1"/>
          <p:nvPr/>
        </p:nvSpPr>
        <p:spPr>
          <a:xfrm>
            <a:off x="304800" y="-14645"/>
            <a:ext cx="6705600" cy="1200329"/>
          </a:xfrm>
          <a:prstGeom prst="rect">
            <a:avLst/>
          </a:prstGeom>
          <a:noFill/>
        </p:spPr>
        <p:txBody>
          <a:bodyPr wrap="square" anchor="b">
            <a:spAutoFit/>
          </a:bodyPr>
          <a:lstStyle/>
          <a:p>
            <a:pPr>
              <a:defRPr/>
            </a:pPr>
            <a:r>
              <a:rPr lang="en-US" sz="3600" dirty="0" smtClean="0">
                <a:solidFill>
                  <a:prstClr val="white"/>
                </a:solidFill>
              </a:rPr>
              <a:t>A Closer </a:t>
            </a:r>
            <a:r>
              <a:rPr lang="en-US" sz="3600" dirty="0">
                <a:solidFill>
                  <a:prstClr val="white"/>
                </a:solidFill>
              </a:rPr>
              <a:t>Look </a:t>
            </a:r>
            <a:r>
              <a:rPr lang="en-US" sz="3600" dirty="0" smtClean="0">
                <a:solidFill>
                  <a:prstClr val="white"/>
                </a:solidFill>
              </a:rPr>
              <a:t>at </a:t>
            </a:r>
            <a:r>
              <a:rPr lang="en-US" sz="3600" dirty="0">
                <a:solidFill>
                  <a:prstClr val="white"/>
                </a:solidFill>
              </a:rPr>
              <a:t>a </a:t>
            </a:r>
            <a:r>
              <a:rPr lang="en-US" sz="3600" dirty="0" smtClean="0">
                <a:solidFill>
                  <a:prstClr val="white"/>
                </a:solidFill>
              </a:rPr>
              <a:t/>
            </a:r>
            <a:br>
              <a:rPr lang="en-US" sz="3600" dirty="0" smtClean="0">
                <a:solidFill>
                  <a:prstClr val="white"/>
                </a:solidFill>
              </a:rPr>
            </a:br>
            <a:r>
              <a:rPr lang="en-US" sz="3600" dirty="0" smtClean="0">
                <a:solidFill>
                  <a:prstClr val="white"/>
                </a:solidFill>
              </a:rPr>
              <a:t>Performance Expectation </a:t>
            </a:r>
            <a:endParaRPr lang="en-US" sz="3600" dirty="0">
              <a:solidFill>
                <a:prstClr val="white"/>
              </a:solidFill>
            </a:endParaRPr>
          </a:p>
        </p:txBody>
      </p:sp>
      <p:pic>
        <p:nvPicPr>
          <p:cNvPr id="9" name="Picture 2" descr="U:\Executive\jhorak\NGSS@NSTA\Discover NGSS PD\Design Job\Slides\DiscoverNGSS_SlideImage_Top.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4783" t="21315"/>
          <a:stretch/>
        </p:blipFill>
        <p:spPr bwMode="auto">
          <a:xfrm>
            <a:off x="7752522" y="335666"/>
            <a:ext cx="1391478" cy="123913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572000" y="5181600"/>
            <a:ext cx="4267200" cy="1263650"/>
          </a:xfrm>
          <a:prstGeom prst="rect">
            <a:avLst/>
          </a:prstGeom>
          <a:solidFill>
            <a:srgbClr val="FFFFCC"/>
          </a:solidFill>
          <a:ln>
            <a:solidFill>
              <a:schemeClr val="tx1"/>
            </a:solidFill>
          </a:ln>
          <a:effectLst>
            <a:outerShdw blurRad="50800" dist="38100" dir="2700000" sx="102000" sy="102000" algn="tl" rotWithShape="0">
              <a:prstClr val="black">
                <a:alpha val="40000"/>
              </a:prstClr>
            </a:outerShdw>
          </a:effectLst>
          <a:ex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Wingdings" pitchFamily="2" charset="2"/>
              <a:buNone/>
              <a:defRPr/>
            </a:pPr>
            <a:r>
              <a:rPr lang="en-US" sz="1600" b="1" dirty="0">
                <a:solidFill>
                  <a:prstClr val="black"/>
                </a:solidFill>
              </a:rPr>
              <a:t>Note: </a:t>
            </a:r>
            <a:r>
              <a:rPr lang="en-US" sz="1600" dirty="0">
                <a:solidFill>
                  <a:prstClr val="black"/>
                </a:solidFill>
              </a:rPr>
              <a:t>Performance expectations combine practices, core ideas, and crosscutting concepts into a single statement of </a:t>
            </a:r>
            <a:r>
              <a:rPr lang="en-US" sz="1600" b="1" i="1" dirty="0">
                <a:solidFill>
                  <a:prstClr val="black"/>
                </a:solidFill>
              </a:rPr>
              <a:t>what is to be assessed</a:t>
            </a:r>
            <a:r>
              <a:rPr lang="en-US" sz="1600" dirty="0">
                <a:solidFill>
                  <a:prstClr val="black"/>
                </a:solidFill>
              </a:rPr>
              <a:t>. They are not instructional strategies or objectives for a lesson.</a:t>
            </a:r>
          </a:p>
        </p:txBody>
      </p:sp>
    </p:spTree>
    <p:extLst>
      <p:ext uri="{BB962C8B-B14F-4D97-AF65-F5344CB8AC3E}">
        <p14:creationId xmlns:p14="http://schemas.microsoft.com/office/powerpoint/2010/main" val="2449274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204" name="Rectangle 5"/>
          <p:cNvSpPr>
            <a:spLocks noChangeArrowheads="1"/>
          </p:cNvSpPr>
          <p:nvPr/>
        </p:nvSpPr>
        <p:spPr bwMode="auto">
          <a:xfrm>
            <a:off x="685800" y="2133600"/>
            <a:ext cx="807720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p>
            <a:pPr algn="ctr"/>
            <a:endParaRPr lang="en-US" sz="24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04373757"/>
              </p:ext>
            </p:extLst>
          </p:nvPr>
        </p:nvGraphicFramePr>
        <p:xfrm>
          <a:off x="538163" y="1284288"/>
          <a:ext cx="8110537" cy="4770437"/>
        </p:xfrm>
        <a:graphic>
          <a:graphicData uri="http://schemas.openxmlformats.org/drawingml/2006/table">
            <a:tbl>
              <a:tblPr firstRow="1" firstCol="1" bandRow="1"/>
              <a:tblGrid>
                <a:gridCol w="2967037"/>
                <a:gridCol w="2943583"/>
                <a:gridCol w="2199917"/>
              </a:tblGrid>
              <a:tr h="182892">
                <a:tc gridSpan="3">
                  <a:txBody>
                    <a:bodyPr/>
                    <a:lstStyle/>
                    <a:p>
                      <a:pPr marL="0" marR="0">
                        <a:spcBef>
                          <a:spcPts val="0"/>
                        </a:spcBef>
                        <a:spcAft>
                          <a:spcPts val="0"/>
                        </a:spcAft>
                      </a:pPr>
                      <a:r>
                        <a:rPr lang="en-US" sz="1200" b="1" dirty="0">
                          <a:solidFill>
                            <a:srgbClr val="000000"/>
                          </a:solidFill>
                          <a:effectLst/>
                          <a:latin typeface="Tahoma"/>
                          <a:ea typeface="Calibri"/>
                        </a:rPr>
                        <a:t>MS-PS1 Matter and Its Interactions </a:t>
                      </a:r>
                      <a:endParaRPr lang="en-US" sz="12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883979">
                <a:tc gridSpan="3">
                  <a:txBody>
                    <a:bodyPr/>
                    <a:lstStyle/>
                    <a:p>
                      <a:pPr marL="0" marR="0">
                        <a:spcBef>
                          <a:spcPts val="0"/>
                        </a:spcBef>
                        <a:spcAft>
                          <a:spcPts val="0"/>
                        </a:spcAft>
                      </a:pPr>
                      <a:r>
                        <a:rPr lang="en-US" sz="1000" dirty="0">
                          <a:solidFill>
                            <a:srgbClr val="000000"/>
                          </a:solidFill>
                          <a:effectLst/>
                          <a:latin typeface="Tahoma"/>
                          <a:ea typeface="Calibri"/>
                        </a:rPr>
                        <a:t>Students who demonstrate understanding can: </a:t>
                      </a:r>
                    </a:p>
                    <a:p>
                      <a:pPr marL="862013" marR="0" indent="-862013">
                        <a:spcBef>
                          <a:spcPts val="0"/>
                        </a:spcBef>
                        <a:spcAft>
                          <a:spcPts val="0"/>
                        </a:spcAft>
                        <a:tabLst/>
                      </a:pPr>
                      <a:r>
                        <a:rPr lang="en-US" sz="1200" b="1" dirty="0" smtClean="0">
                          <a:solidFill>
                            <a:srgbClr val="000000"/>
                          </a:solidFill>
                          <a:effectLst/>
                          <a:latin typeface="Tahoma"/>
                          <a:ea typeface="Calibri"/>
                        </a:rPr>
                        <a:t>MS-PS1-5.	</a:t>
                      </a:r>
                      <a:r>
                        <a:rPr lang="en-US" sz="1200" b="1" dirty="0" smtClean="0">
                          <a:solidFill>
                            <a:srgbClr val="0000CC"/>
                          </a:solidFill>
                          <a:effectLst/>
                          <a:latin typeface="Tahoma"/>
                          <a:ea typeface="Calibri"/>
                        </a:rPr>
                        <a:t>Develop and use a model to describe </a:t>
                      </a:r>
                      <a:r>
                        <a:rPr lang="en-US" sz="1200" b="1" dirty="0" smtClean="0">
                          <a:solidFill>
                            <a:srgbClr val="000000"/>
                          </a:solidFill>
                          <a:effectLst/>
                          <a:latin typeface="Tahoma"/>
                          <a:ea typeface="Calibri"/>
                        </a:rPr>
                        <a:t>how the total number of atoms does not change in a chemical reaction and thus mass is conserved. </a:t>
                      </a:r>
                      <a:r>
                        <a:rPr lang="en-US" sz="900" i="0" dirty="0" smtClean="0">
                          <a:latin typeface="Tahoma" panose="020B0604030504040204" pitchFamily="34" charset="0"/>
                          <a:ea typeface="Tahoma" panose="020B0604030504040204" pitchFamily="34" charset="0"/>
                          <a:cs typeface="Tahoma" panose="020B0604030504040204" pitchFamily="34" charset="0"/>
                        </a:rPr>
                        <a:t>[Clarification Statement: Emphasis is on law of conservation of matter and on physical models or drawings, including digital forms, that represent atoms.] [Assessment Boundary: Assessment does not include the use of atomic masses, balancing symbolic equations, or intermolecular forces.]</a:t>
                      </a:r>
                      <a:r>
                        <a:rPr lang="en-US" sz="900" i="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900" i="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685800" marR="0" indent="-685800">
                        <a:spcBef>
                          <a:spcPts val="0"/>
                        </a:spcBef>
                        <a:spcAft>
                          <a:spcPts val="0"/>
                        </a:spcAft>
                      </a:pPr>
                      <a:r>
                        <a:rPr lang="en-US" sz="600" dirty="0">
                          <a:solidFill>
                            <a:srgbClr val="C00000"/>
                          </a:solidFill>
                          <a:effectLst/>
                          <a:latin typeface="Tahoma"/>
                          <a:ea typeface="Calibri"/>
                        </a:rPr>
                        <a:t> </a:t>
                      </a:r>
                      <a:endParaRPr lang="en-US" sz="12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7169">
                <a:tc gridSpan="3">
                  <a:txBody>
                    <a:bodyPr/>
                    <a:lstStyle/>
                    <a:p>
                      <a:pPr marL="0" marR="0" algn="ctr">
                        <a:spcBef>
                          <a:spcPts val="0"/>
                        </a:spcBef>
                        <a:spcAft>
                          <a:spcPts val="0"/>
                        </a:spcAft>
                      </a:pPr>
                      <a:r>
                        <a:rPr lang="en-US" sz="900" dirty="0">
                          <a:solidFill>
                            <a:srgbClr val="000000"/>
                          </a:solidFill>
                          <a:effectLst/>
                          <a:latin typeface="Tahoma"/>
                          <a:ea typeface="Calibri"/>
                        </a:rPr>
                        <a:t>The performance expectations above were developed using the following elements from the NRC document </a:t>
                      </a:r>
                      <a:r>
                        <a:rPr lang="en-US" sz="900" i="1" dirty="0">
                          <a:solidFill>
                            <a:srgbClr val="000000"/>
                          </a:solidFill>
                          <a:effectLst/>
                          <a:latin typeface="Tahoma"/>
                          <a:ea typeface="Calibri"/>
                        </a:rPr>
                        <a:t>A Framework for </a:t>
                      </a:r>
                      <a:r>
                        <a:rPr lang="en-US" sz="900" i="1" dirty="0" smtClean="0">
                          <a:solidFill>
                            <a:srgbClr val="000000"/>
                          </a:solidFill>
                          <a:effectLst/>
                          <a:latin typeface="Tahoma"/>
                          <a:ea typeface="Calibri"/>
                        </a:rPr>
                        <a:t>K–12 </a:t>
                      </a:r>
                      <a:r>
                        <a:rPr lang="en-US" sz="900" i="1" dirty="0">
                          <a:solidFill>
                            <a:srgbClr val="000000"/>
                          </a:solidFill>
                          <a:effectLst/>
                          <a:latin typeface="Tahoma"/>
                          <a:ea typeface="Calibri"/>
                        </a:rPr>
                        <a:t>Science Education</a:t>
                      </a:r>
                      <a:r>
                        <a:rPr lang="en-US" sz="900" dirty="0">
                          <a:solidFill>
                            <a:srgbClr val="000000"/>
                          </a:solidFill>
                          <a:effectLst/>
                          <a:latin typeface="Tahoma"/>
                          <a:ea typeface="Calibri"/>
                        </a:rPr>
                        <a:t>:</a:t>
                      </a:r>
                      <a:endParaRPr lang="en-US" sz="16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a:t>
                      </a:r>
                      <a:r>
                        <a:rPr lang="en-US" sz="1200" b="1" dirty="0" smtClean="0">
                          <a:solidFill>
                            <a:srgbClr val="FFFFFF"/>
                          </a:solidFill>
                          <a:effectLst/>
                          <a:latin typeface="Tahoma"/>
                          <a:ea typeface="Calibri"/>
                        </a:rPr>
                        <a:t>Engineering</a:t>
                      </a:r>
                      <a:r>
                        <a:rPr lang="en-US" sz="1200" b="1" baseline="0" dirty="0" smtClean="0">
                          <a:solidFill>
                            <a:srgbClr val="FFFFFF"/>
                          </a:solidFill>
                          <a:effectLst/>
                          <a:latin typeface="Tahoma"/>
                          <a:ea typeface="Calibri"/>
                        </a:rPr>
                        <a:t> </a:t>
                      </a:r>
                      <a:r>
                        <a:rPr lang="en-US" sz="1200" b="1" dirty="0" smtClean="0">
                          <a:solidFill>
                            <a:srgbClr val="FFFFFF"/>
                          </a:solidFill>
                          <a:effectLst/>
                          <a:latin typeface="Tahoma"/>
                          <a:ea typeface="Calibri"/>
                        </a:rPr>
                        <a:t>Practices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spcBef>
                          <a:spcPts val="0"/>
                        </a:spcBef>
                        <a:spcAft>
                          <a:spcPts val="0"/>
                        </a:spcAft>
                      </a:pPr>
                      <a:r>
                        <a:rPr lang="en-US" sz="1200" b="1" dirty="0">
                          <a:solidFill>
                            <a:srgbClr val="FFFFFF"/>
                          </a:solidFill>
                          <a:effectLst/>
                          <a:latin typeface="Tahoma"/>
                          <a:ea typeface="Calibri"/>
                        </a:rPr>
                        <a:t>Disciplinary Core Ideas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r>
              <a:tr h="3383505">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Developing and Using Models </a:t>
                      </a:r>
                      <a:endParaRPr lang="en-US" sz="1000" dirty="0">
                        <a:solidFill>
                          <a:srgbClr val="000000"/>
                        </a:solidFill>
                        <a:effectLst/>
                        <a:latin typeface="Tahoma"/>
                        <a:ea typeface="Calibri"/>
                      </a:endParaRPr>
                    </a:p>
                    <a:p>
                      <a:pPr marL="0" marR="0">
                        <a:spcBef>
                          <a:spcPts val="0"/>
                        </a:spcBef>
                        <a:spcAft>
                          <a:spcPts val="0"/>
                        </a:spcAft>
                      </a:pPr>
                      <a:r>
                        <a:rPr lang="en-US" sz="1000" dirty="0">
                          <a:solidFill>
                            <a:srgbClr val="000000"/>
                          </a:solidFill>
                          <a:effectLst/>
                          <a:latin typeface="Tahoma"/>
                          <a:ea typeface="Calibri"/>
                        </a:rPr>
                        <a:t>Modeling in 6–8 builds on K–5 and progresses to developing, </a:t>
                      </a:r>
                      <a:r>
                        <a:rPr lang="en-US" sz="1000" dirty="0" smtClean="0">
                          <a:solidFill>
                            <a:srgbClr val="000000"/>
                          </a:solidFill>
                          <a:effectLst/>
                          <a:latin typeface="Tahoma"/>
                          <a:ea typeface="Calibri"/>
                        </a:rPr>
                        <a:t>using, </a:t>
                      </a:r>
                      <a:r>
                        <a:rPr lang="en-US" sz="1000" dirty="0">
                          <a:solidFill>
                            <a:srgbClr val="000000"/>
                          </a:solidFill>
                          <a:effectLst/>
                          <a:latin typeface="Tahoma"/>
                          <a:ea typeface="Calibri"/>
                        </a:rPr>
                        <a:t>and revising models to support explanations, describe, test, and predict more abstract phenomena and design systems. </a:t>
                      </a: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Develop a model to describe unobservable mechanisms. </a:t>
                      </a:r>
                      <a:r>
                        <a:rPr lang="en-US" sz="1000" dirty="0">
                          <a:solidFill>
                            <a:srgbClr val="000000"/>
                          </a:solidFill>
                          <a:effectLst/>
                          <a:latin typeface="Tahoma"/>
                          <a:ea typeface="Calibri"/>
                          <a:cs typeface="Times New Roman"/>
                        </a:rPr>
                        <a:t>(</a:t>
                      </a:r>
                      <a:r>
                        <a:rPr lang="en-US" sz="1000" dirty="0" smtClean="0">
                          <a:solidFill>
                            <a:srgbClr val="000000"/>
                          </a:solidFill>
                          <a:effectLst/>
                          <a:latin typeface="Tahoma"/>
                          <a:ea typeface="Calibri"/>
                          <a:cs typeface="Times New Roman"/>
                        </a:rPr>
                        <a:t>MS-PS1-5)</a:t>
                      </a:r>
                    </a:p>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lgn="ctr">
                        <a:spcBef>
                          <a:spcPts val="0"/>
                        </a:spcBef>
                        <a:spcAft>
                          <a:spcPts val="0"/>
                        </a:spcAft>
                      </a:pPr>
                      <a:r>
                        <a:rPr lang="en-US" sz="1000" b="1" dirty="0">
                          <a:solidFill>
                            <a:srgbClr val="000000"/>
                          </a:solidFill>
                          <a:effectLst/>
                          <a:latin typeface="Tahoma"/>
                          <a:ea typeface="Calibri"/>
                        </a:rPr>
                        <a:t>---------------------------------------------</a:t>
                      </a:r>
                      <a:endParaRPr lang="en-US" sz="1000" dirty="0">
                        <a:solidFill>
                          <a:srgbClr val="000000"/>
                        </a:solidFill>
                        <a:effectLst/>
                        <a:latin typeface="Tahoma"/>
                        <a:ea typeface="Calibri"/>
                      </a:endParaRPr>
                    </a:p>
                    <a:p>
                      <a:pPr marL="0" marR="0" algn="ctr">
                        <a:spcBef>
                          <a:spcPts val="0"/>
                        </a:spcBef>
                        <a:spcAft>
                          <a:spcPts val="0"/>
                        </a:spcAft>
                      </a:pPr>
                      <a:r>
                        <a:rPr lang="en-US" sz="1100" b="1" dirty="0">
                          <a:solidFill>
                            <a:srgbClr val="000000"/>
                          </a:solidFill>
                          <a:effectLst/>
                          <a:latin typeface="Tahoma"/>
                          <a:ea typeface="Calibri"/>
                        </a:rPr>
                        <a:t>Connections to Nature of Science</a:t>
                      </a:r>
                      <a:endParaRPr lang="en-US" sz="11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Science Models, Laws, Mechanisms, and Theories </a:t>
                      </a:r>
                      <a:r>
                        <a:rPr lang="en-US" sz="1000" b="1" dirty="0" smtClean="0">
                          <a:solidFill>
                            <a:srgbClr val="000000"/>
                          </a:solidFill>
                          <a:effectLst/>
                          <a:latin typeface="Tahoma"/>
                          <a:ea typeface="Calibri"/>
                        </a:rPr>
                        <a:t>Explain </a:t>
                      </a:r>
                      <a:r>
                        <a:rPr lang="en-US" sz="1000" b="1" dirty="0">
                          <a:solidFill>
                            <a:srgbClr val="000000"/>
                          </a:solidFill>
                          <a:effectLst/>
                          <a:latin typeface="Tahoma"/>
                          <a:ea typeface="Calibri"/>
                        </a:rPr>
                        <a:t>Natural Phenomena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kern="1200" dirty="0" smtClean="0">
                          <a:solidFill>
                            <a:srgbClr val="000000"/>
                          </a:solidFill>
                          <a:effectLst/>
                          <a:latin typeface="Tahoma"/>
                          <a:ea typeface="Calibri"/>
                          <a:cs typeface="Times New Roman"/>
                        </a:rPr>
                        <a:t>Laws are regularities or mathematical descriptions of natural phenomena. </a:t>
                      </a:r>
                      <a:br>
                        <a:rPr lang="en-US" sz="1000" kern="1200" dirty="0" smtClean="0">
                          <a:solidFill>
                            <a:srgbClr val="000000"/>
                          </a:solidFill>
                          <a:effectLst/>
                          <a:latin typeface="Tahoma"/>
                          <a:ea typeface="Calibri"/>
                          <a:cs typeface="Times New Roman"/>
                        </a:rPr>
                      </a:br>
                      <a:r>
                        <a:rPr lang="en-US" sz="1000" kern="1200" dirty="0" smtClean="0">
                          <a:solidFill>
                            <a:srgbClr val="000000"/>
                          </a:solidFill>
                          <a:effectLst/>
                          <a:latin typeface="Tahoma"/>
                          <a:ea typeface="Calibri"/>
                          <a:cs typeface="Times New Roman"/>
                        </a:rPr>
                        <a:t>(MS-PS1-5)</a:t>
                      </a:r>
                      <a:endParaRPr lang="en-US" sz="1000" dirty="0" smtClean="0">
                        <a:effectLst/>
                        <a:latin typeface="+mn-lt"/>
                        <a:ea typeface="Calibri"/>
                        <a:cs typeface="Times New Roman"/>
                      </a:endParaRPr>
                    </a:p>
                    <a:p>
                      <a:pPr marL="0" marR="0">
                        <a:spcBef>
                          <a:spcPts val="0"/>
                        </a:spcBef>
                        <a:spcAft>
                          <a:spcPts val="0"/>
                        </a:spcAft>
                      </a:pPr>
                      <a:r>
                        <a:rPr lang="en-US" sz="1000" b="1" dirty="0" smtClean="0">
                          <a:solidFill>
                            <a:srgbClr val="000000"/>
                          </a:solidFill>
                          <a:effectLst/>
                          <a:latin typeface="Tahoma"/>
                          <a:ea typeface="Calibri"/>
                        </a:rPr>
                        <a:t> </a:t>
                      </a:r>
                      <a:endParaRPr lang="en-US" sz="1000" dirty="0" smtClean="0">
                        <a:solidFill>
                          <a:srgbClr val="000000"/>
                        </a:solidFill>
                        <a:effectLst/>
                        <a:latin typeface="Tahoma"/>
                        <a:ea typeface="Calibri"/>
                      </a:endParaRPr>
                    </a:p>
                    <a:p>
                      <a:pPr marL="0" marR="0">
                        <a:spcBef>
                          <a:spcPts val="0"/>
                        </a:spcBef>
                        <a:spcAft>
                          <a:spcPts val="0"/>
                        </a:spcAft>
                      </a:pPr>
                      <a:endParaRPr lang="en-US" sz="1000" kern="1200" dirty="0">
                        <a:solidFill>
                          <a:srgbClr val="000000"/>
                        </a:solidFill>
                        <a:effectLst/>
                        <a:latin typeface="Tahoma"/>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PS1.B: Chemical Reactions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Substances react chemically in characteristic ways. In a chemical process, the atoms that make up the original substances are regrouped into different molecules, and these new substances have different properties from those of the reactants. </a:t>
                      </a:r>
                      <a:br>
                        <a:rPr lang="en-US" sz="1000" dirty="0" smtClean="0">
                          <a:solidFill>
                            <a:srgbClr val="000000"/>
                          </a:solidFill>
                          <a:effectLst/>
                          <a:latin typeface="Tahoma"/>
                          <a:ea typeface="Calibri"/>
                          <a:cs typeface="Times New Roman"/>
                        </a:rPr>
                      </a:br>
                      <a:r>
                        <a:rPr lang="en-US" sz="1000" dirty="0" smtClean="0">
                          <a:solidFill>
                            <a:srgbClr val="000000"/>
                          </a:solidFill>
                          <a:effectLst/>
                          <a:latin typeface="Tahoma"/>
                          <a:ea typeface="Calibri"/>
                          <a:cs typeface="Times New Roman"/>
                        </a:rPr>
                        <a:t>(MS-PS1-2), (MS-PS1-5), (Note: This disciplinary core idea is also addressed by MS-PS1-3.) </a:t>
                      </a:r>
                      <a:endParaRPr lang="en-US" sz="1000" dirty="0" smtClean="0">
                        <a:effectLst/>
                        <a:latin typeface="+mn-lt"/>
                        <a:ea typeface="Calibri"/>
                        <a:cs typeface="Times New Roman"/>
                      </a:endParaRP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The </a:t>
                      </a:r>
                      <a:r>
                        <a:rPr lang="en-US" sz="1000" dirty="0">
                          <a:solidFill>
                            <a:srgbClr val="000000"/>
                          </a:solidFill>
                          <a:effectLst/>
                          <a:latin typeface="Tahoma"/>
                          <a:ea typeface="Calibri"/>
                          <a:cs typeface="Times New Roman"/>
                        </a:rPr>
                        <a:t>total number of each type of atom is conserved, and thus the mass does not change. (</a:t>
                      </a:r>
                      <a:r>
                        <a:rPr lang="en-US" sz="1000" dirty="0" smtClean="0">
                          <a:solidFill>
                            <a:srgbClr val="000000"/>
                          </a:solidFill>
                          <a:effectLst/>
                          <a:latin typeface="Tahoma"/>
                          <a:ea typeface="Calibri"/>
                          <a:cs typeface="Times New Roman"/>
                        </a:rPr>
                        <a:t>MS-PS1-5) </a:t>
                      </a:r>
                      <a:endParaRPr lang="en-US" sz="1000" dirty="0">
                        <a:effectLst/>
                        <a:latin typeface="Calibri"/>
                        <a:ea typeface="Calibri"/>
                        <a:cs typeface="Times New Roman"/>
                      </a:endParaRPr>
                    </a:p>
                    <a:p>
                      <a:pPr marL="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Energy and Matter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a:solidFill>
                            <a:srgbClr val="000000"/>
                          </a:solidFill>
                          <a:effectLst/>
                          <a:latin typeface="Tahoma"/>
                          <a:ea typeface="Calibri"/>
                          <a:cs typeface="Times New Roman"/>
                        </a:rPr>
                        <a:t>Matter is conserved because atoms are conserved in physical and chemical processes. </a:t>
                      </a:r>
                      <a:r>
                        <a:rPr lang="en-US" sz="1000" dirty="0" smtClean="0">
                          <a:solidFill>
                            <a:srgbClr val="000000"/>
                          </a:solidFill>
                          <a:effectLst/>
                          <a:latin typeface="Tahoma"/>
                          <a:ea typeface="Calibri"/>
                          <a:cs typeface="Times New Roman"/>
                        </a:rPr>
                        <a:t/>
                      </a:r>
                      <a:br>
                        <a:rPr lang="en-US" sz="1000" dirty="0" smtClean="0">
                          <a:solidFill>
                            <a:srgbClr val="000000"/>
                          </a:solidFill>
                          <a:effectLst/>
                          <a:latin typeface="Tahoma"/>
                          <a:ea typeface="Calibri"/>
                          <a:cs typeface="Times New Roman"/>
                        </a:rPr>
                      </a:br>
                      <a:r>
                        <a:rPr lang="en-US" sz="1000" dirty="0" smtClean="0">
                          <a:solidFill>
                            <a:srgbClr val="000000"/>
                          </a:solidFill>
                          <a:effectLst/>
                          <a:latin typeface="Tahoma"/>
                          <a:ea typeface="Calibri"/>
                          <a:cs typeface="Times New Roman"/>
                        </a:rPr>
                        <a:t>(MS-PS1-5) </a:t>
                      </a:r>
                      <a:endParaRPr lang="en-US" sz="1000" dirty="0">
                        <a:effectLst/>
                        <a:latin typeface="Calibri"/>
                        <a:ea typeface="Calibri"/>
                        <a:cs typeface="Times New Roman"/>
                      </a:endParaRPr>
                    </a:p>
                    <a:p>
                      <a:pPr marL="17145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TextBox 7"/>
          <p:cNvSpPr txBox="1"/>
          <p:nvPr/>
        </p:nvSpPr>
        <p:spPr>
          <a:xfrm>
            <a:off x="304800" y="-14645"/>
            <a:ext cx="6705600" cy="1200329"/>
          </a:xfrm>
          <a:prstGeom prst="rect">
            <a:avLst/>
          </a:prstGeom>
          <a:noFill/>
        </p:spPr>
        <p:txBody>
          <a:bodyPr wrap="square" anchor="b">
            <a:spAutoFit/>
          </a:bodyPr>
          <a:lstStyle/>
          <a:p>
            <a:pPr>
              <a:defRPr/>
            </a:pPr>
            <a:r>
              <a:rPr lang="en-US" sz="3600" dirty="0" smtClean="0">
                <a:solidFill>
                  <a:prstClr val="white"/>
                </a:solidFill>
              </a:rPr>
              <a:t>A Closer </a:t>
            </a:r>
            <a:r>
              <a:rPr lang="en-US" sz="3600" dirty="0">
                <a:solidFill>
                  <a:prstClr val="white"/>
                </a:solidFill>
              </a:rPr>
              <a:t>Look </a:t>
            </a:r>
            <a:r>
              <a:rPr lang="en-US" sz="3600" dirty="0" smtClean="0">
                <a:solidFill>
                  <a:prstClr val="white"/>
                </a:solidFill>
              </a:rPr>
              <a:t>at </a:t>
            </a:r>
            <a:r>
              <a:rPr lang="en-US" sz="3600" dirty="0">
                <a:solidFill>
                  <a:prstClr val="white"/>
                </a:solidFill>
              </a:rPr>
              <a:t>a </a:t>
            </a:r>
            <a:r>
              <a:rPr lang="en-US" sz="3600" dirty="0" smtClean="0">
                <a:solidFill>
                  <a:prstClr val="white"/>
                </a:solidFill>
              </a:rPr>
              <a:t/>
            </a:r>
            <a:br>
              <a:rPr lang="en-US" sz="3600" dirty="0" smtClean="0">
                <a:solidFill>
                  <a:prstClr val="white"/>
                </a:solidFill>
              </a:rPr>
            </a:br>
            <a:r>
              <a:rPr lang="en-US" sz="3600" dirty="0" smtClean="0">
                <a:solidFill>
                  <a:prstClr val="white"/>
                </a:solidFill>
              </a:rPr>
              <a:t>Performance Expectation </a:t>
            </a:r>
            <a:endParaRPr lang="en-US" sz="3600" dirty="0">
              <a:solidFill>
                <a:prstClr val="white"/>
              </a:solidFill>
            </a:endParaRPr>
          </a:p>
        </p:txBody>
      </p:sp>
      <p:sp>
        <p:nvSpPr>
          <p:cNvPr id="7" name="Content Placeholder 2"/>
          <p:cNvSpPr txBox="1">
            <a:spLocks/>
          </p:cNvSpPr>
          <p:nvPr/>
        </p:nvSpPr>
        <p:spPr>
          <a:xfrm>
            <a:off x="4572000" y="5181600"/>
            <a:ext cx="4267200" cy="1263650"/>
          </a:xfrm>
          <a:prstGeom prst="rect">
            <a:avLst/>
          </a:prstGeom>
          <a:solidFill>
            <a:srgbClr val="FFFFCC"/>
          </a:solidFill>
          <a:ln>
            <a:solidFill>
              <a:schemeClr val="tx1"/>
            </a:solidFill>
          </a:ln>
          <a:effectLst>
            <a:outerShdw blurRad="50800" dist="38100" dir="2700000" sx="102000" sy="102000" algn="tl" rotWithShape="0">
              <a:prstClr val="black">
                <a:alpha val="40000"/>
              </a:prstClr>
            </a:outerShdw>
          </a:effectLst>
          <a:ex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Wingdings" pitchFamily="2" charset="2"/>
              <a:buNone/>
              <a:defRPr/>
            </a:pPr>
            <a:r>
              <a:rPr lang="en-US" sz="1600" b="1" dirty="0">
                <a:solidFill>
                  <a:prstClr val="black"/>
                </a:solidFill>
              </a:rPr>
              <a:t>Note: </a:t>
            </a:r>
            <a:r>
              <a:rPr lang="en-US" sz="1600" dirty="0">
                <a:solidFill>
                  <a:prstClr val="black"/>
                </a:solidFill>
              </a:rPr>
              <a:t>Performance expectations combine practices, core ideas, and crosscutting concepts into a single statement of </a:t>
            </a:r>
            <a:r>
              <a:rPr lang="en-US" sz="1600" b="1" i="1" dirty="0">
                <a:solidFill>
                  <a:prstClr val="black"/>
                </a:solidFill>
              </a:rPr>
              <a:t>what is to be assessed</a:t>
            </a:r>
            <a:r>
              <a:rPr lang="en-US" sz="1600" dirty="0">
                <a:solidFill>
                  <a:prstClr val="black"/>
                </a:solidFill>
              </a:rPr>
              <a:t>. They are not instructional strategies or objectives for a lesson.</a:t>
            </a:r>
          </a:p>
        </p:txBody>
      </p:sp>
      <p:pic>
        <p:nvPicPr>
          <p:cNvPr id="10" name="Picture 2" descr="U:\Executive\jhorak\NGSS@NSTA\Discover NGSS PD\Design Job\Slides\DiscoverNGSS_SlideImage_Top.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4783" t="21315"/>
          <a:stretch/>
        </p:blipFill>
        <p:spPr bwMode="auto">
          <a:xfrm>
            <a:off x="7752522" y="335666"/>
            <a:ext cx="1391478" cy="123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114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204" name="Rectangle 5"/>
          <p:cNvSpPr>
            <a:spLocks noChangeArrowheads="1"/>
          </p:cNvSpPr>
          <p:nvPr/>
        </p:nvSpPr>
        <p:spPr bwMode="auto">
          <a:xfrm>
            <a:off x="685800" y="2133600"/>
            <a:ext cx="807720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p>
            <a:pPr algn="ctr"/>
            <a:endParaRPr lang="en-US" sz="24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14186539"/>
              </p:ext>
            </p:extLst>
          </p:nvPr>
        </p:nvGraphicFramePr>
        <p:xfrm>
          <a:off x="538163" y="1284288"/>
          <a:ext cx="8110537" cy="4770437"/>
        </p:xfrm>
        <a:graphic>
          <a:graphicData uri="http://schemas.openxmlformats.org/drawingml/2006/table">
            <a:tbl>
              <a:tblPr firstRow="1" firstCol="1" bandRow="1"/>
              <a:tblGrid>
                <a:gridCol w="2967037"/>
                <a:gridCol w="2943583"/>
                <a:gridCol w="2199917"/>
              </a:tblGrid>
              <a:tr h="182892">
                <a:tc gridSpan="3">
                  <a:txBody>
                    <a:bodyPr/>
                    <a:lstStyle/>
                    <a:p>
                      <a:pPr marL="0" marR="0">
                        <a:spcBef>
                          <a:spcPts val="0"/>
                        </a:spcBef>
                        <a:spcAft>
                          <a:spcPts val="0"/>
                        </a:spcAft>
                      </a:pPr>
                      <a:r>
                        <a:rPr lang="en-US" sz="1200" b="1" dirty="0">
                          <a:solidFill>
                            <a:srgbClr val="000000"/>
                          </a:solidFill>
                          <a:effectLst/>
                          <a:latin typeface="Tahoma"/>
                          <a:ea typeface="Calibri"/>
                        </a:rPr>
                        <a:t>MS-PS1 Matter and Its Interactions </a:t>
                      </a:r>
                      <a:endParaRPr lang="en-US" sz="12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883979">
                <a:tc gridSpan="3">
                  <a:txBody>
                    <a:bodyPr/>
                    <a:lstStyle/>
                    <a:p>
                      <a:pPr marL="0" marR="0">
                        <a:spcBef>
                          <a:spcPts val="0"/>
                        </a:spcBef>
                        <a:spcAft>
                          <a:spcPts val="0"/>
                        </a:spcAft>
                      </a:pPr>
                      <a:r>
                        <a:rPr lang="en-US" sz="1000" dirty="0">
                          <a:solidFill>
                            <a:srgbClr val="000000"/>
                          </a:solidFill>
                          <a:effectLst/>
                          <a:latin typeface="Tahoma"/>
                          <a:ea typeface="Calibri"/>
                        </a:rPr>
                        <a:t>Students who demonstrate understanding can: </a:t>
                      </a:r>
                    </a:p>
                    <a:p>
                      <a:pPr marL="862013" marR="0" indent="-862013">
                        <a:spcBef>
                          <a:spcPts val="0"/>
                        </a:spcBef>
                        <a:spcAft>
                          <a:spcPts val="0"/>
                        </a:spcAft>
                        <a:tabLst/>
                      </a:pPr>
                      <a:r>
                        <a:rPr lang="en-US" sz="1200" b="1" dirty="0" smtClean="0">
                          <a:solidFill>
                            <a:srgbClr val="000000"/>
                          </a:solidFill>
                          <a:effectLst/>
                          <a:latin typeface="Tahoma"/>
                          <a:ea typeface="Calibri"/>
                        </a:rPr>
                        <a:t>MS-PS1-5.	Develop and use a model to describe </a:t>
                      </a:r>
                      <a:r>
                        <a:rPr lang="en-US" sz="1200" b="1" dirty="0" smtClean="0">
                          <a:solidFill>
                            <a:schemeClr val="accent6">
                              <a:lumMod val="75000"/>
                            </a:schemeClr>
                          </a:solidFill>
                          <a:effectLst/>
                          <a:latin typeface="Tahoma"/>
                          <a:ea typeface="Calibri"/>
                        </a:rPr>
                        <a:t>how the total number of atoms does not change in a chemical reaction and thus mass is conserved</a:t>
                      </a:r>
                      <a:r>
                        <a:rPr lang="en-US" sz="1200" b="1" dirty="0" smtClean="0">
                          <a:solidFill>
                            <a:srgbClr val="000000"/>
                          </a:solidFill>
                          <a:effectLst/>
                          <a:latin typeface="Tahoma"/>
                          <a:ea typeface="Calibri"/>
                        </a:rPr>
                        <a:t>. </a:t>
                      </a:r>
                      <a:r>
                        <a:rPr lang="en-US" sz="900" i="0" dirty="0" smtClean="0">
                          <a:latin typeface="Tahoma" panose="020B0604030504040204" pitchFamily="34" charset="0"/>
                          <a:ea typeface="Tahoma" panose="020B0604030504040204" pitchFamily="34" charset="0"/>
                          <a:cs typeface="Tahoma" panose="020B0604030504040204" pitchFamily="34" charset="0"/>
                        </a:rPr>
                        <a:t>[Clarification Statement: Emphasis is on law of conservation of matter and on physical models or drawings, including digital forms, that represent atoms.] [Assessment Boundary: Assessment does not include the use of atomic masses, balancing symbolic equations, or intermolecular forces.]</a:t>
                      </a:r>
                      <a:r>
                        <a:rPr lang="en-US" sz="900" i="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900" i="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685800" marR="0" indent="-685800">
                        <a:spcBef>
                          <a:spcPts val="0"/>
                        </a:spcBef>
                        <a:spcAft>
                          <a:spcPts val="0"/>
                        </a:spcAft>
                      </a:pPr>
                      <a:r>
                        <a:rPr lang="en-US" sz="600" dirty="0">
                          <a:solidFill>
                            <a:srgbClr val="C00000"/>
                          </a:solidFill>
                          <a:effectLst/>
                          <a:latin typeface="Tahoma"/>
                          <a:ea typeface="Calibri"/>
                        </a:rPr>
                        <a:t> </a:t>
                      </a:r>
                      <a:endParaRPr lang="en-US" sz="12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7169">
                <a:tc gridSpan="3">
                  <a:txBody>
                    <a:bodyPr/>
                    <a:lstStyle/>
                    <a:p>
                      <a:pPr marL="0" marR="0" algn="ctr">
                        <a:spcBef>
                          <a:spcPts val="0"/>
                        </a:spcBef>
                        <a:spcAft>
                          <a:spcPts val="0"/>
                        </a:spcAft>
                      </a:pPr>
                      <a:r>
                        <a:rPr lang="en-US" sz="900" dirty="0">
                          <a:solidFill>
                            <a:srgbClr val="000000"/>
                          </a:solidFill>
                          <a:effectLst/>
                          <a:latin typeface="Tahoma"/>
                          <a:ea typeface="Calibri"/>
                        </a:rPr>
                        <a:t>The performance expectations above were developed using the following elements from the NRC document </a:t>
                      </a:r>
                      <a:r>
                        <a:rPr lang="en-US" sz="900" i="1" dirty="0">
                          <a:solidFill>
                            <a:srgbClr val="000000"/>
                          </a:solidFill>
                          <a:effectLst/>
                          <a:latin typeface="Tahoma"/>
                          <a:ea typeface="Calibri"/>
                        </a:rPr>
                        <a:t>A Framework for </a:t>
                      </a:r>
                      <a:r>
                        <a:rPr lang="en-US" sz="900" i="1" dirty="0" smtClean="0">
                          <a:solidFill>
                            <a:srgbClr val="000000"/>
                          </a:solidFill>
                          <a:effectLst/>
                          <a:latin typeface="Tahoma"/>
                          <a:ea typeface="Calibri"/>
                        </a:rPr>
                        <a:t>K–12 </a:t>
                      </a:r>
                      <a:r>
                        <a:rPr lang="en-US" sz="900" i="1" dirty="0">
                          <a:solidFill>
                            <a:srgbClr val="000000"/>
                          </a:solidFill>
                          <a:effectLst/>
                          <a:latin typeface="Tahoma"/>
                          <a:ea typeface="Calibri"/>
                        </a:rPr>
                        <a:t>Science Education</a:t>
                      </a:r>
                      <a:r>
                        <a:rPr lang="en-US" sz="900" dirty="0">
                          <a:solidFill>
                            <a:srgbClr val="000000"/>
                          </a:solidFill>
                          <a:effectLst/>
                          <a:latin typeface="Tahoma"/>
                          <a:ea typeface="Calibri"/>
                        </a:rPr>
                        <a:t>:</a:t>
                      </a:r>
                      <a:endParaRPr lang="en-US" sz="16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a:t>
                      </a:r>
                      <a:r>
                        <a:rPr lang="en-US" sz="1200" b="1" dirty="0" smtClean="0">
                          <a:solidFill>
                            <a:srgbClr val="FFFFFF"/>
                          </a:solidFill>
                          <a:effectLst/>
                          <a:latin typeface="Tahoma"/>
                          <a:ea typeface="Calibri"/>
                        </a:rPr>
                        <a:t>Engineering</a:t>
                      </a:r>
                      <a:r>
                        <a:rPr lang="en-US" sz="1200" b="1" baseline="0" dirty="0" smtClean="0">
                          <a:solidFill>
                            <a:srgbClr val="FFFFFF"/>
                          </a:solidFill>
                          <a:effectLst/>
                          <a:latin typeface="Tahoma"/>
                          <a:ea typeface="Calibri"/>
                        </a:rPr>
                        <a:t> </a:t>
                      </a:r>
                      <a:r>
                        <a:rPr lang="en-US" sz="1200" b="1" dirty="0" smtClean="0">
                          <a:solidFill>
                            <a:srgbClr val="FFFFFF"/>
                          </a:solidFill>
                          <a:effectLst/>
                          <a:latin typeface="Tahoma"/>
                          <a:ea typeface="Calibri"/>
                        </a:rPr>
                        <a:t>Practices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0" marR="0" algn="ctr">
                        <a:spcBef>
                          <a:spcPts val="0"/>
                        </a:spcBef>
                        <a:spcAft>
                          <a:spcPts val="0"/>
                        </a:spcAft>
                      </a:pPr>
                      <a:r>
                        <a:rPr lang="en-US" sz="1200" b="1" dirty="0">
                          <a:solidFill>
                            <a:srgbClr val="FFFFFF"/>
                          </a:solidFill>
                          <a:effectLst/>
                          <a:latin typeface="Tahoma"/>
                          <a:ea typeface="Calibri"/>
                        </a:rPr>
                        <a:t>Disciplinary Core Ideas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r>
              <a:tr h="3383505">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Developing and Using Models </a:t>
                      </a:r>
                      <a:endParaRPr lang="en-US" sz="1000" dirty="0">
                        <a:solidFill>
                          <a:srgbClr val="000000"/>
                        </a:solidFill>
                        <a:effectLst/>
                        <a:latin typeface="Tahoma"/>
                        <a:ea typeface="Calibri"/>
                      </a:endParaRPr>
                    </a:p>
                    <a:p>
                      <a:pPr marL="0" marR="0">
                        <a:spcBef>
                          <a:spcPts val="0"/>
                        </a:spcBef>
                        <a:spcAft>
                          <a:spcPts val="0"/>
                        </a:spcAft>
                      </a:pPr>
                      <a:r>
                        <a:rPr lang="en-US" sz="1000" dirty="0">
                          <a:solidFill>
                            <a:srgbClr val="000000"/>
                          </a:solidFill>
                          <a:effectLst/>
                          <a:latin typeface="Tahoma"/>
                          <a:ea typeface="Calibri"/>
                        </a:rPr>
                        <a:t>Modeling in 6–8 builds on K–5 and progresses to developing, </a:t>
                      </a:r>
                      <a:r>
                        <a:rPr lang="en-US" sz="1000" dirty="0" smtClean="0">
                          <a:solidFill>
                            <a:srgbClr val="000000"/>
                          </a:solidFill>
                          <a:effectLst/>
                          <a:latin typeface="Tahoma"/>
                          <a:ea typeface="Calibri"/>
                        </a:rPr>
                        <a:t>using, </a:t>
                      </a:r>
                      <a:r>
                        <a:rPr lang="en-US" sz="1000" dirty="0">
                          <a:solidFill>
                            <a:srgbClr val="000000"/>
                          </a:solidFill>
                          <a:effectLst/>
                          <a:latin typeface="Tahoma"/>
                          <a:ea typeface="Calibri"/>
                        </a:rPr>
                        <a:t>and revising models to support explanations, describe, test, and predict more abstract phenomena and design systems. </a:t>
                      </a: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Develop a model to describe unobservable mechanisms. </a:t>
                      </a:r>
                      <a:r>
                        <a:rPr lang="en-US" sz="1000" dirty="0">
                          <a:solidFill>
                            <a:srgbClr val="000000"/>
                          </a:solidFill>
                          <a:effectLst/>
                          <a:latin typeface="Tahoma"/>
                          <a:ea typeface="Calibri"/>
                          <a:cs typeface="Times New Roman"/>
                        </a:rPr>
                        <a:t>(</a:t>
                      </a:r>
                      <a:r>
                        <a:rPr lang="en-US" sz="1000" dirty="0" smtClean="0">
                          <a:solidFill>
                            <a:srgbClr val="000000"/>
                          </a:solidFill>
                          <a:effectLst/>
                          <a:latin typeface="Tahoma"/>
                          <a:ea typeface="Calibri"/>
                          <a:cs typeface="Times New Roman"/>
                        </a:rPr>
                        <a:t>MS-PS1-5)</a:t>
                      </a:r>
                    </a:p>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lgn="ctr">
                        <a:spcBef>
                          <a:spcPts val="0"/>
                        </a:spcBef>
                        <a:spcAft>
                          <a:spcPts val="0"/>
                        </a:spcAft>
                      </a:pPr>
                      <a:r>
                        <a:rPr lang="en-US" sz="1000" b="1" dirty="0">
                          <a:solidFill>
                            <a:srgbClr val="000000"/>
                          </a:solidFill>
                          <a:effectLst/>
                          <a:latin typeface="Tahoma"/>
                          <a:ea typeface="Calibri"/>
                        </a:rPr>
                        <a:t>---------------------------------------------</a:t>
                      </a:r>
                      <a:endParaRPr lang="en-US" sz="1000" dirty="0">
                        <a:solidFill>
                          <a:srgbClr val="000000"/>
                        </a:solidFill>
                        <a:effectLst/>
                        <a:latin typeface="Tahoma"/>
                        <a:ea typeface="Calibri"/>
                      </a:endParaRPr>
                    </a:p>
                    <a:p>
                      <a:pPr marL="0" marR="0" algn="ctr">
                        <a:spcBef>
                          <a:spcPts val="0"/>
                        </a:spcBef>
                        <a:spcAft>
                          <a:spcPts val="0"/>
                        </a:spcAft>
                      </a:pPr>
                      <a:r>
                        <a:rPr lang="en-US" sz="1100" b="1" dirty="0">
                          <a:solidFill>
                            <a:srgbClr val="000000"/>
                          </a:solidFill>
                          <a:effectLst/>
                          <a:latin typeface="Tahoma"/>
                          <a:ea typeface="Calibri"/>
                        </a:rPr>
                        <a:t>Connections to Nature of Science</a:t>
                      </a:r>
                      <a:endParaRPr lang="en-US" sz="11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Science Models, Laws, Mechanisms, and Theories </a:t>
                      </a:r>
                      <a:r>
                        <a:rPr lang="en-US" sz="1000" b="1" dirty="0" smtClean="0">
                          <a:solidFill>
                            <a:srgbClr val="000000"/>
                          </a:solidFill>
                          <a:effectLst/>
                          <a:latin typeface="Tahoma"/>
                          <a:ea typeface="Calibri"/>
                        </a:rPr>
                        <a:t>Explain </a:t>
                      </a:r>
                      <a:r>
                        <a:rPr lang="en-US" sz="1000" b="1" dirty="0">
                          <a:solidFill>
                            <a:srgbClr val="000000"/>
                          </a:solidFill>
                          <a:effectLst/>
                          <a:latin typeface="Tahoma"/>
                          <a:ea typeface="Calibri"/>
                        </a:rPr>
                        <a:t>Natural Phenomena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kern="1200" dirty="0" smtClean="0">
                          <a:solidFill>
                            <a:srgbClr val="000000"/>
                          </a:solidFill>
                          <a:effectLst/>
                          <a:latin typeface="Tahoma"/>
                          <a:ea typeface="Calibri"/>
                          <a:cs typeface="Times New Roman"/>
                        </a:rPr>
                        <a:t>Laws are regularities or mathematical descriptions of natural phenomena. </a:t>
                      </a:r>
                      <a:br>
                        <a:rPr lang="en-US" sz="1000" kern="1200" dirty="0" smtClean="0">
                          <a:solidFill>
                            <a:srgbClr val="000000"/>
                          </a:solidFill>
                          <a:effectLst/>
                          <a:latin typeface="Tahoma"/>
                          <a:ea typeface="Calibri"/>
                          <a:cs typeface="Times New Roman"/>
                        </a:rPr>
                      </a:br>
                      <a:r>
                        <a:rPr lang="en-US" sz="1000" kern="1200" dirty="0" smtClean="0">
                          <a:solidFill>
                            <a:srgbClr val="000000"/>
                          </a:solidFill>
                          <a:effectLst/>
                          <a:latin typeface="Tahoma"/>
                          <a:ea typeface="Calibri"/>
                          <a:cs typeface="Times New Roman"/>
                        </a:rPr>
                        <a:t>(MS-PS1-5)</a:t>
                      </a:r>
                      <a:endParaRPr lang="en-US" sz="1000" dirty="0" smtClean="0">
                        <a:effectLst/>
                        <a:latin typeface="+mn-lt"/>
                        <a:ea typeface="Calibri"/>
                        <a:cs typeface="Times New Roman"/>
                      </a:endParaRPr>
                    </a:p>
                    <a:p>
                      <a:pPr marL="0" marR="0">
                        <a:spcBef>
                          <a:spcPts val="0"/>
                        </a:spcBef>
                        <a:spcAft>
                          <a:spcPts val="0"/>
                        </a:spcAft>
                      </a:pPr>
                      <a:r>
                        <a:rPr lang="en-US" sz="1000" b="1" dirty="0" smtClean="0">
                          <a:solidFill>
                            <a:srgbClr val="000000"/>
                          </a:solidFill>
                          <a:effectLst/>
                          <a:latin typeface="Tahoma"/>
                          <a:ea typeface="Calibri"/>
                        </a:rPr>
                        <a:t> </a:t>
                      </a:r>
                      <a:endParaRPr lang="en-US" sz="1000" dirty="0" smtClean="0">
                        <a:solidFill>
                          <a:srgbClr val="000000"/>
                        </a:solidFill>
                        <a:effectLst/>
                        <a:latin typeface="Tahoma"/>
                        <a:ea typeface="Calibri"/>
                      </a:endParaRPr>
                    </a:p>
                    <a:p>
                      <a:pPr marL="0" marR="0">
                        <a:spcBef>
                          <a:spcPts val="0"/>
                        </a:spcBef>
                        <a:spcAft>
                          <a:spcPts val="0"/>
                        </a:spcAft>
                      </a:pPr>
                      <a:endParaRPr lang="en-US" sz="1000" kern="1200" dirty="0">
                        <a:solidFill>
                          <a:srgbClr val="000000"/>
                        </a:solidFill>
                        <a:effectLst/>
                        <a:latin typeface="Tahoma"/>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PS1.B: Chemical Reactions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Substances react chemically in characteristic ways. In a chemical process, the atoms that make up the original substances are regrouped into different molecules, and these new substances have different properties from those of the reactants. </a:t>
                      </a:r>
                      <a:br>
                        <a:rPr lang="en-US" sz="1000" dirty="0" smtClean="0">
                          <a:solidFill>
                            <a:srgbClr val="000000"/>
                          </a:solidFill>
                          <a:effectLst/>
                          <a:latin typeface="Tahoma"/>
                          <a:ea typeface="Calibri"/>
                          <a:cs typeface="Times New Roman"/>
                        </a:rPr>
                      </a:br>
                      <a:r>
                        <a:rPr lang="en-US" sz="1000" dirty="0" smtClean="0">
                          <a:solidFill>
                            <a:srgbClr val="000000"/>
                          </a:solidFill>
                          <a:effectLst/>
                          <a:latin typeface="Tahoma"/>
                          <a:ea typeface="Calibri"/>
                          <a:cs typeface="Times New Roman"/>
                        </a:rPr>
                        <a:t>(MS-PS1-2), (MS-PS1-5), (Note: This disciplinary core idea is also addressed by MS-PS1-3.) </a:t>
                      </a:r>
                      <a:endParaRPr lang="en-US" sz="1000" dirty="0" smtClean="0">
                        <a:effectLst/>
                        <a:latin typeface="+mn-lt"/>
                        <a:ea typeface="Calibri"/>
                        <a:cs typeface="Times New Roman"/>
                      </a:endParaRP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The </a:t>
                      </a:r>
                      <a:r>
                        <a:rPr lang="en-US" sz="1000" dirty="0">
                          <a:solidFill>
                            <a:srgbClr val="000000"/>
                          </a:solidFill>
                          <a:effectLst/>
                          <a:latin typeface="Tahoma"/>
                          <a:ea typeface="Calibri"/>
                          <a:cs typeface="Times New Roman"/>
                        </a:rPr>
                        <a:t>total number of each type of atom is conserved, and thus the mass does not change. (</a:t>
                      </a:r>
                      <a:r>
                        <a:rPr lang="en-US" sz="1000" dirty="0" smtClean="0">
                          <a:solidFill>
                            <a:srgbClr val="000000"/>
                          </a:solidFill>
                          <a:effectLst/>
                          <a:latin typeface="Tahoma"/>
                          <a:ea typeface="Calibri"/>
                          <a:cs typeface="Times New Roman"/>
                        </a:rPr>
                        <a:t>MS-PS1-5) </a:t>
                      </a:r>
                      <a:endParaRPr lang="en-US" sz="1000" dirty="0">
                        <a:effectLst/>
                        <a:latin typeface="Calibri"/>
                        <a:ea typeface="Calibri"/>
                        <a:cs typeface="Times New Roman"/>
                      </a:endParaRPr>
                    </a:p>
                    <a:p>
                      <a:pPr marL="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Energy and Matter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a:solidFill>
                            <a:srgbClr val="000000"/>
                          </a:solidFill>
                          <a:effectLst/>
                          <a:latin typeface="Tahoma"/>
                          <a:ea typeface="Calibri"/>
                          <a:cs typeface="Times New Roman"/>
                        </a:rPr>
                        <a:t>Matter is conserved because atoms are conserved in physical and chemical processes. </a:t>
                      </a:r>
                      <a:r>
                        <a:rPr lang="en-US" sz="1000" dirty="0" smtClean="0">
                          <a:solidFill>
                            <a:srgbClr val="000000"/>
                          </a:solidFill>
                          <a:effectLst/>
                          <a:latin typeface="Tahoma"/>
                          <a:ea typeface="Calibri"/>
                          <a:cs typeface="Times New Roman"/>
                        </a:rPr>
                        <a:t/>
                      </a:r>
                      <a:br>
                        <a:rPr lang="en-US" sz="1000" dirty="0" smtClean="0">
                          <a:solidFill>
                            <a:srgbClr val="000000"/>
                          </a:solidFill>
                          <a:effectLst/>
                          <a:latin typeface="Tahoma"/>
                          <a:ea typeface="Calibri"/>
                          <a:cs typeface="Times New Roman"/>
                        </a:rPr>
                      </a:br>
                      <a:r>
                        <a:rPr lang="en-US" sz="1000" dirty="0" smtClean="0">
                          <a:solidFill>
                            <a:srgbClr val="000000"/>
                          </a:solidFill>
                          <a:effectLst/>
                          <a:latin typeface="Tahoma"/>
                          <a:ea typeface="Calibri"/>
                          <a:cs typeface="Times New Roman"/>
                        </a:rPr>
                        <a:t>(MS-PS1-5) </a:t>
                      </a:r>
                      <a:endParaRPr lang="en-US" sz="1000" dirty="0">
                        <a:effectLst/>
                        <a:latin typeface="Calibri"/>
                        <a:ea typeface="Calibri"/>
                        <a:cs typeface="Times New Roman"/>
                      </a:endParaRPr>
                    </a:p>
                    <a:p>
                      <a:pPr marL="17145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TextBox 7"/>
          <p:cNvSpPr txBox="1"/>
          <p:nvPr/>
        </p:nvSpPr>
        <p:spPr>
          <a:xfrm>
            <a:off x="304800" y="-14645"/>
            <a:ext cx="6705600" cy="1200329"/>
          </a:xfrm>
          <a:prstGeom prst="rect">
            <a:avLst/>
          </a:prstGeom>
          <a:noFill/>
        </p:spPr>
        <p:txBody>
          <a:bodyPr wrap="square" anchor="b">
            <a:spAutoFit/>
          </a:bodyPr>
          <a:lstStyle/>
          <a:p>
            <a:pPr>
              <a:defRPr/>
            </a:pPr>
            <a:r>
              <a:rPr lang="en-US" sz="3600" dirty="0" smtClean="0">
                <a:solidFill>
                  <a:prstClr val="white"/>
                </a:solidFill>
              </a:rPr>
              <a:t>A Closer </a:t>
            </a:r>
            <a:r>
              <a:rPr lang="en-US" sz="3600" dirty="0">
                <a:solidFill>
                  <a:prstClr val="white"/>
                </a:solidFill>
              </a:rPr>
              <a:t>Look </a:t>
            </a:r>
            <a:r>
              <a:rPr lang="en-US" sz="3600" dirty="0" smtClean="0">
                <a:solidFill>
                  <a:prstClr val="white"/>
                </a:solidFill>
              </a:rPr>
              <a:t>at </a:t>
            </a:r>
            <a:r>
              <a:rPr lang="en-US" sz="3600" dirty="0">
                <a:solidFill>
                  <a:prstClr val="white"/>
                </a:solidFill>
              </a:rPr>
              <a:t>a </a:t>
            </a:r>
            <a:r>
              <a:rPr lang="en-US" sz="3600" dirty="0" smtClean="0">
                <a:solidFill>
                  <a:prstClr val="white"/>
                </a:solidFill>
              </a:rPr>
              <a:t/>
            </a:r>
            <a:br>
              <a:rPr lang="en-US" sz="3600" dirty="0" smtClean="0">
                <a:solidFill>
                  <a:prstClr val="white"/>
                </a:solidFill>
              </a:rPr>
            </a:br>
            <a:r>
              <a:rPr lang="en-US" sz="3600" dirty="0" smtClean="0">
                <a:solidFill>
                  <a:prstClr val="white"/>
                </a:solidFill>
              </a:rPr>
              <a:t>Performance Expectation </a:t>
            </a:r>
            <a:endParaRPr lang="en-US" sz="3600" dirty="0">
              <a:solidFill>
                <a:prstClr val="white"/>
              </a:solidFill>
            </a:endParaRPr>
          </a:p>
        </p:txBody>
      </p:sp>
      <p:sp>
        <p:nvSpPr>
          <p:cNvPr id="7" name="Content Placeholder 2"/>
          <p:cNvSpPr txBox="1">
            <a:spLocks/>
          </p:cNvSpPr>
          <p:nvPr/>
        </p:nvSpPr>
        <p:spPr>
          <a:xfrm>
            <a:off x="4572000" y="5181600"/>
            <a:ext cx="4267200" cy="1263650"/>
          </a:xfrm>
          <a:prstGeom prst="rect">
            <a:avLst/>
          </a:prstGeom>
          <a:solidFill>
            <a:srgbClr val="FFFFCC"/>
          </a:solidFill>
          <a:ln>
            <a:solidFill>
              <a:schemeClr val="tx1"/>
            </a:solidFill>
          </a:ln>
          <a:effectLst>
            <a:outerShdw blurRad="50800" dist="38100" dir="2700000" sx="102000" sy="102000" algn="tl" rotWithShape="0">
              <a:prstClr val="black">
                <a:alpha val="40000"/>
              </a:prstClr>
            </a:outerShdw>
          </a:effectLst>
          <a:ex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Wingdings" pitchFamily="2" charset="2"/>
              <a:buNone/>
              <a:defRPr/>
            </a:pPr>
            <a:r>
              <a:rPr lang="en-US" sz="1600" b="1" dirty="0">
                <a:solidFill>
                  <a:prstClr val="black"/>
                </a:solidFill>
              </a:rPr>
              <a:t>Note: </a:t>
            </a:r>
            <a:r>
              <a:rPr lang="en-US" sz="1600" dirty="0">
                <a:solidFill>
                  <a:prstClr val="black"/>
                </a:solidFill>
              </a:rPr>
              <a:t>Performance expectations combine practices, core ideas, and crosscutting concepts into a single statement of </a:t>
            </a:r>
            <a:r>
              <a:rPr lang="en-US" sz="1600" b="1" i="1" dirty="0">
                <a:solidFill>
                  <a:prstClr val="black"/>
                </a:solidFill>
              </a:rPr>
              <a:t>what is to be assessed</a:t>
            </a:r>
            <a:r>
              <a:rPr lang="en-US" sz="1600" dirty="0">
                <a:solidFill>
                  <a:prstClr val="black"/>
                </a:solidFill>
              </a:rPr>
              <a:t>. They are not instructional strategies or objectives for a lesson.</a:t>
            </a:r>
          </a:p>
        </p:txBody>
      </p:sp>
      <p:pic>
        <p:nvPicPr>
          <p:cNvPr id="10" name="Picture 2" descr="U:\Executive\jhorak\NGSS@NSTA\Discover NGSS PD\Design Job\Slides\DiscoverNGSS_SlideImage_Top.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4783" t="21315"/>
          <a:stretch/>
        </p:blipFill>
        <p:spPr bwMode="auto">
          <a:xfrm>
            <a:off x="7752522" y="335666"/>
            <a:ext cx="1391478" cy="123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77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204" name="Rectangle 5"/>
          <p:cNvSpPr>
            <a:spLocks noChangeArrowheads="1"/>
          </p:cNvSpPr>
          <p:nvPr/>
        </p:nvSpPr>
        <p:spPr bwMode="auto">
          <a:xfrm>
            <a:off x="685800" y="2133600"/>
            <a:ext cx="807720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p>
            <a:pPr algn="ctr"/>
            <a:endParaRPr lang="en-US" sz="24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01542848"/>
              </p:ext>
            </p:extLst>
          </p:nvPr>
        </p:nvGraphicFramePr>
        <p:xfrm>
          <a:off x="538163" y="1284288"/>
          <a:ext cx="8110537" cy="4770437"/>
        </p:xfrm>
        <a:graphic>
          <a:graphicData uri="http://schemas.openxmlformats.org/drawingml/2006/table">
            <a:tbl>
              <a:tblPr firstRow="1" firstCol="1" bandRow="1"/>
              <a:tblGrid>
                <a:gridCol w="2967037"/>
                <a:gridCol w="2943583"/>
                <a:gridCol w="2199917"/>
              </a:tblGrid>
              <a:tr h="182892">
                <a:tc gridSpan="3">
                  <a:txBody>
                    <a:bodyPr/>
                    <a:lstStyle/>
                    <a:p>
                      <a:pPr marL="0" marR="0">
                        <a:spcBef>
                          <a:spcPts val="0"/>
                        </a:spcBef>
                        <a:spcAft>
                          <a:spcPts val="0"/>
                        </a:spcAft>
                      </a:pPr>
                      <a:r>
                        <a:rPr lang="en-US" sz="1200" b="1" dirty="0">
                          <a:solidFill>
                            <a:srgbClr val="000000"/>
                          </a:solidFill>
                          <a:effectLst/>
                          <a:latin typeface="Tahoma"/>
                          <a:ea typeface="Calibri"/>
                        </a:rPr>
                        <a:t>MS-PS1 Matter and Its Interactions </a:t>
                      </a:r>
                      <a:endParaRPr lang="en-US" sz="12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883979">
                <a:tc gridSpan="3">
                  <a:txBody>
                    <a:bodyPr/>
                    <a:lstStyle/>
                    <a:p>
                      <a:pPr marL="0" marR="0">
                        <a:spcBef>
                          <a:spcPts val="0"/>
                        </a:spcBef>
                        <a:spcAft>
                          <a:spcPts val="0"/>
                        </a:spcAft>
                      </a:pPr>
                      <a:r>
                        <a:rPr lang="en-US" sz="1000" dirty="0">
                          <a:solidFill>
                            <a:srgbClr val="000000"/>
                          </a:solidFill>
                          <a:effectLst/>
                          <a:latin typeface="Tahoma"/>
                          <a:ea typeface="Calibri"/>
                        </a:rPr>
                        <a:t>Students who demonstrate understanding can: </a:t>
                      </a:r>
                    </a:p>
                    <a:p>
                      <a:pPr marL="862013" marR="0" indent="-862013">
                        <a:spcBef>
                          <a:spcPts val="0"/>
                        </a:spcBef>
                        <a:spcAft>
                          <a:spcPts val="0"/>
                        </a:spcAft>
                        <a:tabLst/>
                      </a:pPr>
                      <a:r>
                        <a:rPr lang="en-US" sz="1200" b="1" dirty="0" smtClean="0">
                          <a:solidFill>
                            <a:srgbClr val="000000"/>
                          </a:solidFill>
                          <a:effectLst/>
                          <a:latin typeface="Tahoma"/>
                          <a:ea typeface="Calibri"/>
                        </a:rPr>
                        <a:t>MS-PS1-5.	Develop and use a model to describe how the total number of atoms does not change in a chemical reaction </a:t>
                      </a:r>
                      <a:r>
                        <a:rPr lang="en-US" sz="1200" b="1" dirty="0" smtClean="0">
                          <a:solidFill>
                            <a:srgbClr val="006600"/>
                          </a:solidFill>
                          <a:effectLst/>
                          <a:latin typeface="Tahoma"/>
                          <a:ea typeface="Calibri"/>
                        </a:rPr>
                        <a:t>and thus mass is conserved</a:t>
                      </a:r>
                      <a:r>
                        <a:rPr lang="en-US" sz="1200" b="1" dirty="0" smtClean="0">
                          <a:solidFill>
                            <a:srgbClr val="000000"/>
                          </a:solidFill>
                          <a:effectLst/>
                          <a:latin typeface="Tahoma"/>
                          <a:ea typeface="Calibri"/>
                        </a:rPr>
                        <a:t>. </a:t>
                      </a:r>
                      <a:r>
                        <a:rPr lang="en-US" sz="900" i="0" dirty="0" smtClean="0">
                          <a:latin typeface="Tahoma" panose="020B0604030504040204" pitchFamily="34" charset="0"/>
                          <a:ea typeface="Tahoma" panose="020B0604030504040204" pitchFamily="34" charset="0"/>
                          <a:cs typeface="Tahoma" panose="020B0604030504040204" pitchFamily="34" charset="0"/>
                        </a:rPr>
                        <a:t>[Clarification Statement: Emphasis is on law of conservation of matter and on physical models or drawings, including digital forms, that represent atoms.] [Assessment Boundary: Assessment does not include the use of atomic masses, balancing symbolic equations, or intermolecular forces.]</a:t>
                      </a:r>
                      <a:r>
                        <a:rPr lang="en-US" sz="900" i="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900" i="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685800" marR="0" indent="-685800">
                        <a:spcBef>
                          <a:spcPts val="0"/>
                        </a:spcBef>
                        <a:spcAft>
                          <a:spcPts val="0"/>
                        </a:spcAft>
                      </a:pPr>
                      <a:r>
                        <a:rPr lang="en-US" sz="600" dirty="0">
                          <a:solidFill>
                            <a:srgbClr val="C00000"/>
                          </a:solidFill>
                          <a:effectLst/>
                          <a:latin typeface="Tahoma"/>
                          <a:ea typeface="Calibri"/>
                        </a:rPr>
                        <a:t> </a:t>
                      </a:r>
                      <a:endParaRPr lang="en-US" sz="12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7169">
                <a:tc gridSpan="3">
                  <a:txBody>
                    <a:bodyPr/>
                    <a:lstStyle/>
                    <a:p>
                      <a:pPr marL="0" marR="0" algn="ctr">
                        <a:spcBef>
                          <a:spcPts val="0"/>
                        </a:spcBef>
                        <a:spcAft>
                          <a:spcPts val="0"/>
                        </a:spcAft>
                      </a:pPr>
                      <a:r>
                        <a:rPr lang="en-US" sz="900" dirty="0">
                          <a:solidFill>
                            <a:srgbClr val="000000"/>
                          </a:solidFill>
                          <a:effectLst/>
                          <a:latin typeface="Tahoma"/>
                          <a:ea typeface="Calibri"/>
                        </a:rPr>
                        <a:t>The performance expectations above were developed using the following elements from the NRC document </a:t>
                      </a:r>
                      <a:r>
                        <a:rPr lang="en-US" sz="900" i="1" dirty="0">
                          <a:solidFill>
                            <a:srgbClr val="000000"/>
                          </a:solidFill>
                          <a:effectLst/>
                          <a:latin typeface="Tahoma"/>
                          <a:ea typeface="Calibri"/>
                        </a:rPr>
                        <a:t>A Framework for </a:t>
                      </a:r>
                      <a:r>
                        <a:rPr lang="en-US" sz="900" i="1" dirty="0" smtClean="0">
                          <a:solidFill>
                            <a:srgbClr val="000000"/>
                          </a:solidFill>
                          <a:effectLst/>
                          <a:latin typeface="Tahoma"/>
                          <a:ea typeface="Calibri"/>
                        </a:rPr>
                        <a:t>K–12 </a:t>
                      </a:r>
                      <a:r>
                        <a:rPr lang="en-US" sz="900" i="1" dirty="0">
                          <a:solidFill>
                            <a:srgbClr val="000000"/>
                          </a:solidFill>
                          <a:effectLst/>
                          <a:latin typeface="Tahoma"/>
                          <a:ea typeface="Calibri"/>
                        </a:rPr>
                        <a:t>Science Education</a:t>
                      </a:r>
                      <a:r>
                        <a:rPr lang="en-US" sz="900" dirty="0">
                          <a:solidFill>
                            <a:srgbClr val="000000"/>
                          </a:solidFill>
                          <a:effectLst/>
                          <a:latin typeface="Tahoma"/>
                          <a:ea typeface="Calibri"/>
                        </a:rPr>
                        <a:t>:</a:t>
                      </a:r>
                      <a:endParaRPr lang="en-US" sz="16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a:t>
                      </a:r>
                      <a:r>
                        <a:rPr lang="en-US" sz="1200" b="1" dirty="0" smtClean="0">
                          <a:solidFill>
                            <a:srgbClr val="FFFFFF"/>
                          </a:solidFill>
                          <a:effectLst/>
                          <a:latin typeface="Tahoma"/>
                          <a:ea typeface="Calibri"/>
                        </a:rPr>
                        <a:t>Engineering</a:t>
                      </a:r>
                      <a:r>
                        <a:rPr lang="en-US" sz="1200" b="1" baseline="0" dirty="0" smtClean="0">
                          <a:solidFill>
                            <a:srgbClr val="FFFFFF"/>
                          </a:solidFill>
                          <a:effectLst/>
                          <a:latin typeface="Tahoma"/>
                          <a:ea typeface="Calibri"/>
                        </a:rPr>
                        <a:t> </a:t>
                      </a:r>
                      <a:r>
                        <a:rPr lang="en-US" sz="1200" b="1" dirty="0" smtClean="0">
                          <a:solidFill>
                            <a:srgbClr val="FFFFFF"/>
                          </a:solidFill>
                          <a:effectLst/>
                          <a:latin typeface="Tahoma"/>
                          <a:ea typeface="Calibri"/>
                        </a:rPr>
                        <a:t>Practices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0" marR="0" algn="ctr">
                        <a:spcBef>
                          <a:spcPts val="0"/>
                        </a:spcBef>
                        <a:spcAft>
                          <a:spcPts val="0"/>
                        </a:spcAft>
                      </a:pPr>
                      <a:r>
                        <a:rPr lang="en-US" sz="1200" b="1" dirty="0">
                          <a:solidFill>
                            <a:srgbClr val="FFFFFF"/>
                          </a:solidFill>
                          <a:effectLst/>
                          <a:latin typeface="Tahoma"/>
                          <a:ea typeface="Calibri"/>
                        </a:rPr>
                        <a:t>Disciplinary Core Ideas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r>
              <a:tr h="3383505">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Developing and Using Models </a:t>
                      </a:r>
                      <a:endParaRPr lang="en-US" sz="1000" dirty="0">
                        <a:solidFill>
                          <a:srgbClr val="000000"/>
                        </a:solidFill>
                        <a:effectLst/>
                        <a:latin typeface="Tahoma"/>
                        <a:ea typeface="Calibri"/>
                      </a:endParaRPr>
                    </a:p>
                    <a:p>
                      <a:pPr marL="0" marR="0">
                        <a:spcBef>
                          <a:spcPts val="0"/>
                        </a:spcBef>
                        <a:spcAft>
                          <a:spcPts val="0"/>
                        </a:spcAft>
                      </a:pPr>
                      <a:r>
                        <a:rPr lang="en-US" sz="1000" dirty="0">
                          <a:solidFill>
                            <a:srgbClr val="000000"/>
                          </a:solidFill>
                          <a:effectLst/>
                          <a:latin typeface="Tahoma"/>
                          <a:ea typeface="Calibri"/>
                        </a:rPr>
                        <a:t>Modeling in 6–8 builds on K–5 and progresses to developing, </a:t>
                      </a:r>
                      <a:r>
                        <a:rPr lang="en-US" sz="1000" dirty="0" smtClean="0">
                          <a:solidFill>
                            <a:srgbClr val="000000"/>
                          </a:solidFill>
                          <a:effectLst/>
                          <a:latin typeface="Tahoma"/>
                          <a:ea typeface="Calibri"/>
                        </a:rPr>
                        <a:t>using, </a:t>
                      </a:r>
                      <a:r>
                        <a:rPr lang="en-US" sz="1000" dirty="0">
                          <a:solidFill>
                            <a:srgbClr val="000000"/>
                          </a:solidFill>
                          <a:effectLst/>
                          <a:latin typeface="Tahoma"/>
                          <a:ea typeface="Calibri"/>
                        </a:rPr>
                        <a:t>and revising models to support explanations, describe, test, and predict more abstract phenomena and design systems. </a:t>
                      </a: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Develop a model to describe unobservable mechanisms. </a:t>
                      </a:r>
                      <a:r>
                        <a:rPr lang="en-US" sz="1000" dirty="0">
                          <a:solidFill>
                            <a:srgbClr val="000000"/>
                          </a:solidFill>
                          <a:effectLst/>
                          <a:latin typeface="Tahoma"/>
                          <a:ea typeface="Calibri"/>
                          <a:cs typeface="Times New Roman"/>
                        </a:rPr>
                        <a:t>(</a:t>
                      </a:r>
                      <a:r>
                        <a:rPr lang="en-US" sz="1000" dirty="0" smtClean="0">
                          <a:solidFill>
                            <a:srgbClr val="000000"/>
                          </a:solidFill>
                          <a:effectLst/>
                          <a:latin typeface="Tahoma"/>
                          <a:ea typeface="Calibri"/>
                          <a:cs typeface="Times New Roman"/>
                        </a:rPr>
                        <a:t>MS-PS1-5)</a:t>
                      </a:r>
                    </a:p>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lgn="ctr">
                        <a:spcBef>
                          <a:spcPts val="0"/>
                        </a:spcBef>
                        <a:spcAft>
                          <a:spcPts val="0"/>
                        </a:spcAft>
                      </a:pPr>
                      <a:r>
                        <a:rPr lang="en-US" sz="1000" b="1" dirty="0">
                          <a:solidFill>
                            <a:srgbClr val="000000"/>
                          </a:solidFill>
                          <a:effectLst/>
                          <a:latin typeface="Tahoma"/>
                          <a:ea typeface="Calibri"/>
                        </a:rPr>
                        <a:t>---------------------------------------------</a:t>
                      </a:r>
                      <a:endParaRPr lang="en-US" sz="1000" dirty="0">
                        <a:solidFill>
                          <a:srgbClr val="000000"/>
                        </a:solidFill>
                        <a:effectLst/>
                        <a:latin typeface="Tahoma"/>
                        <a:ea typeface="Calibri"/>
                      </a:endParaRPr>
                    </a:p>
                    <a:p>
                      <a:pPr marL="0" marR="0" algn="ctr">
                        <a:spcBef>
                          <a:spcPts val="0"/>
                        </a:spcBef>
                        <a:spcAft>
                          <a:spcPts val="0"/>
                        </a:spcAft>
                      </a:pPr>
                      <a:r>
                        <a:rPr lang="en-US" sz="1100" b="1" dirty="0">
                          <a:solidFill>
                            <a:srgbClr val="000000"/>
                          </a:solidFill>
                          <a:effectLst/>
                          <a:latin typeface="Tahoma"/>
                          <a:ea typeface="Calibri"/>
                        </a:rPr>
                        <a:t>Connections to Nature of Science</a:t>
                      </a:r>
                      <a:endParaRPr lang="en-US" sz="11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Science Models, Laws, Mechanisms, and Theories </a:t>
                      </a:r>
                      <a:r>
                        <a:rPr lang="en-US" sz="1000" b="1" dirty="0" smtClean="0">
                          <a:solidFill>
                            <a:srgbClr val="000000"/>
                          </a:solidFill>
                          <a:effectLst/>
                          <a:latin typeface="Tahoma"/>
                          <a:ea typeface="Calibri"/>
                        </a:rPr>
                        <a:t>Explain </a:t>
                      </a:r>
                      <a:r>
                        <a:rPr lang="en-US" sz="1000" b="1" dirty="0">
                          <a:solidFill>
                            <a:srgbClr val="000000"/>
                          </a:solidFill>
                          <a:effectLst/>
                          <a:latin typeface="Tahoma"/>
                          <a:ea typeface="Calibri"/>
                        </a:rPr>
                        <a:t>Natural Phenomena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kern="1200" dirty="0" smtClean="0">
                          <a:solidFill>
                            <a:srgbClr val="000000"/>
                          </a:solidFill>
                          <a:effectLst/>
                          <a:latin typeface="Tahoma"/>
                          <a:ea typeface="Calibri"/>
                          <a:cs typeface="Times New Roman"/>
                        </a:rPr>
                        <a:t>Laws are regularities or mathematical descriptions of natural phenomena. </a:t>
                      </a:r>
                      <a:br>
                        <a:rPr lang="en-US" sz="1000" kern="1200" dirty="0" smtClean="0">
                          <a:solidFill>
                            <a:srgbClr val="000000"/>
                          </a:solidFill>
                          <a:effectLst/>
                          <a:latin typeface="Tahoma"/>
                          <a:ea typeface="Calibri"/>
                          <a:cs typeface="Times New Roman"/>
                        </a:rPr>
                      </a:br>
                      <a:r>
                        <a:rPr lang="en-US" sz="1000" kern="1200" dirty="0" smtClean="0">
                          <a:solidFill>
                            <a:srgbClr val="000000"/>
                          </a:solidFill>
                          <a:effectLst/>
                          <a:latin typeface="Tahoma"/>
                          <a:ea typeface="Calibri"/>
                          <a:cs typeface="Times New Roman"/>
                        </a:rPr>
                        <a:t>(MS-PS1-5)</a:t>
                      </a:r>
                      <a:endParaRPr lang="en-US" sz="1000" dirty="0" smtClean="0">
                        <a:effectLst/>
                        <a:latin typeface="+mn-lt"/>
                        <a:ea typeface="Calibri"/>
                        <a:cs typeface="Times New Roman"/>
                      </a:endParaRPr>
                    </a:p>
                    <a:p>
                      <a:pPr marL="0" marR="0">
                        <a:spcBef>
                          <a:spcPts val="0"/>
                        </a:spcBef>
                        <a:spcAft>
                          <a:spcPts val="0"/>
                        </a:spcAft>
                      </a:pPr>
                      <a:r>
                        <a:rPr lang="en-US" sz="1000" b="1" dirty="0" smtClean="0">
                          <a:solidFill>
                            <a:srgbClr val="000000"/>
                          </a:solidFill>
                          <a:effectLst/>
                          <a:latin typeface="Tahoma"/>
                          <a:ea typeface="Calibri"/>
                        </a:rPr>
                        <a:t> </a:t>
                      </a:r>
                      <a:endParaRPr lang="en-US" sz="1000" dirty="0" smtClean="0">
                        <a:solidFill>
                          <a:srgbClr val="000000"/>
                        </a:solidFill>
                        <a:effectLst/>
                        <a:latin typeface="Tahoma"/>
                        <a:ea typeface="Calibri"/>
                      </a:endParaRPr>
                    </a:p>
                    <a:p>
                      <a:pPr marL="0" marR="0">
                        <a:spcBef>
                          <a:spcPts val="0"/>
                        </a:spcBef>
                        <a:spcAft>
                          <a:spcPts val="0"/>
                        </a:spcAft>
                      </a:pPr>
                      <a:endParaRPr lang="en-US" sz="1000" kern="1200" dirty="0">
                        <a:solidFill>
                          <a:srgbClr val="000000"/>
                        </a:solidFill>
                        <a:effectLst/>
                        <a:latin typeface="Tahoma"/>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PS1.B: Chemical Reactions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Substances react chemically in characteristic ways. In a chemical process, the atoms that make up the original substances are regrouped into different molecules, and these new substances have different properties from those of the reactants. </a:t>
                      </a:r>
                      <a:br>
                        <a:rPr lang="en-US" sz="1000" dirty="0" smtClean="0">
                          <a:solidFill>
                            <a:srgbClr val="000000"/>
                          </a:solidFill>
                          <a:effectLst/>
                          <a:latin typeface="Tahoma"/>
                          <a:ea typeface="Calibri"/>
                          <a:cs typeface="Times New Roman"/>
                        </a:rPr>
                      </a:br>
                      <a:r>
                        <a:rPr lang="en-US" sz="1000" dirty="0" smtClean="0">
                          <a:solidFill>
                            <a:srgbClr val="000000"/>
                          </a:solidFill>
                          <a:effectLst/>
                          <a:latin typeface="Tahoma"/>
                          <a:ea typeface="Calibri"/>
                          <a:cs typeface="Times New Roman"/>
                        </a:rPr>
                        <a:t>(MS-PS1-2), (MS-PS1-5), (Note: This disciplinary core idea is also addressed by MS-PS1-3.) </a:t>
                      </a:r>
                      <a:endParaRPr lang="en-US" sz="1000" dirty="0" smtClean="0">
                        <a:effectLst/>
                        <a:latin typeface="+mn-lt"/>
                        <a:ea typeface="Calibri"/>
                        <a:cs typeface="Times New Roman"/>
                      </a:endParaRPr>
                    </a:p>
                    <a:p>
                      <a:pPr marL="231775" marR="0" lvl="0" indent="-115888">
                        <a:lnSpc>
                          <a:spcPct val="115000"/>
                        </a:lnSpc>
                        <a:spcBef>
                          <a:spcPts val="0"/>
                        </a:spcBef>
                        <a:spcAft>
                          <a:spcPts val="0"/>
                        </a:spcAft>
                        <a:buFont typeface="Symbol"/>
                        <a:buChar char=""/>
                      </a:pPr>
                      <a:r>
                        <a:rPr lang="en-US" sz="1000" dirty="0" smtClean="0">
                          <a:solidFill>
                            <a:srgbClr val="000000"/>
                          </a:solidFill>
                          <a:effectLst/>
                          <a:latin typeface="Tahoma"/>
                          <a:ea typeface="Calibri"/>
                          <a:cs typeface="Times New Roman"/>
                        </a:rPr>
                        <a:t>The </a:t>
                      </a:r>
                      <a:r>
                        <a:rPr lang="en-US" sz="1000" dirty="0">
                          <a:solidFill>
                            <a:srgbClr val="000000"/>
                          </a:solidFill>
                          <a:effectLst/>
                          <a:latin typeface="Tahoma"/>
                          <a:ea typeface="Calibri"/>
                          <a:cs typeface="Times New Roman"/>
                        </a:rPr>
                        <a:t>total number of each type of atom is conserved, and thus the mass does not change. (</a:t>
                      </a:r>
                      <a:r>
                        <a:rPr lang="en-US" sz="1000" dirty="0" smtClean="0">
                          <a:solidFill>
                            <a:srgbClr val="000000"/>
                          </a:solidFill>
                          <a:effectLst/>
                          <a:latin typeface="Tahoma"/>
                          <a:ea typeface="Calibri"/>
                          <a:cs typeface="Times New Roman"/>
                        </a:rPr>
                        <a:t>MS-PS1-5) </a:t>
                      </a:r>
                      <a:endParaRPr lang="en-US" sz="1000" dirty="0">
                        <a:effectLst/>
                        <a:latin typeface="Calibri"/>
                        <a:ea typeface="Calibri"/>
                        <a:cs typeface="Times New Roman"/>
                      </a:endParaRPr>
                    </a:p>
                    <a:p>
                      <a:pPr marL="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000" b="1" dirty="0">
                          <a:solidFill>
                            <a:srgbClr val="000000"/>
                          </a:solidFill>
                          <a:effectLst/>
                          <a:latin typeface="Tahoma"/>
                          <a:ea typeface="Calibri"/>
                        </a:rPr>
                        <a:t> </a:t>
                      </a:r>
                      <a:endParaRPr lang="en-US" sz="1000" dirty="0">
                        <a:solidFill>
                          <a:srgbClr val="000000"/>
                        </a:solidFill>
                        <a:effectLst/>
                        <a:latin typeface="Tahoma"/>
                        <a:ea typeface="Calibri"/>
                      </a:endParaRPr>
                    </a:p>
                    <a:p>
                      <a:pPr marL="0" marR="0">
                        <a:spcBef>
                          <a:spcPts val="0"/>
                        </a:spcBef>
                        <a:spcAft>
                          <a:spcPts val="0"/>
                        </a:spcAft>
                      </a:pPr>
                      <a:r>
                        <a:rPr lang="en-US" sz="1000" b="1" dirty="0">
                          <a:solidFill>
                            <a:srgbClr val="000000"/>
                          </a:solidFill>
                          <a:effectLst/>
                          <a:latin typeface="Tahoma"/>
                          <a:ea typeface="Calibri"/>
                        </a:rPr>
                        <a:t>Energy and Matter </a:t>
                      </a:r>
                      <a:endParaRPr lang="en-US" sz="1000" dirty="0">
                        <a:solidFill>
                          <a:srgbClr val="000000"/>
                        </a:solidFill>
                        <a:effectLst/>
                        <a:latin typeface="Tahoma"/>
                        <a:ea typeface="Calibri"/>
                      </a:endParaRPr>
                    </a:p>
                    <a:p>
                      <a:pPr marL="231775" marR="0" lvl="0" indent="-115888">
                        <a:lnSpc>
                          <a:spcPct val="115000"/>
                        </a:lnSpc>
                        <a:spcBef>
                          <a:spcPts val="0"/>
                        </a:spcBef>
                        <a:spcAft>
                          <a:spcPts val="0"/>
                        </a:spcAft>
                        <a:buFont typeface="Symbol"/>
                        <a:buChar char=""/>
                      </a:pPr>
                      <a:r>
                        <a:rPr lang="en-US" sz="1000" dirty="0">
                          <a:solidFill>
                            <a:srgbClr val="000000"/>
                          </a:solidFill>
                          <a:effectLst/>
                          <a:latin typeface="Tahoma"/>
                          <a:ea typeface="Calibri"/>
                          <a:cs typeface="Times New Roman"/>
                        </a:rPr>
                        <a:t>Matter is conserved because atoms are conserved in physical and chemical processes. </a:t>
                      </a:r>
                      <a:r>
                        <a:rPr lang="en-US" sz="1000" dirty="0" smtClean="0">
                          <a:solidFill>
                            <a:srgbClr val="000000"/>
                          </a:solidFill>
                          <a:effectLst/>
                          <a:latin typeface="Tahoma"/>
                          <a:ea typeface="Calibri"/>
                          <a:cs typeface="Times New Roman"/>
                        </a:rPr>
                        <a:t/>
                      </a:r>
                      <a:br>
                        <a:rPr lang="en-US" sz="1000" dirty="0" smtClean="0">
                          <a:solidFill>
                            <a:srgbClr val="000000"/>
                          </a:solidFill>
                          <a:effectLst/>
                          <a:latin typeface="Tahoma"/>
                          <a:ea typeface="Calibri"/>
                          <a:cs typeface="Times New Roman"/>
                        </a:rPr>
                      </a:br>
                      <a:r>
                        <a:rPr lang="en-US" sz="1000" dirty="0" smtClean="0">
                          <a:solidFill>
                            <a:srgbClr val="000000"/>
                          </a:solidFill>
                          <a:effectLst/>
                          <a:latin typeface="Tahoma"/>
                          <a:ea typeface="Calibri"/>
                          <a:cs typeface="Times New Roman"/>
                        </a:rPr>
                        <a:t>(MS-PS1-5) </a:t>
                      </a:r>
                      <a:endParaRPr lang="en-US" sz="1000" dirty="0">
                        <a:effectLst/>
                        <a:latin typeface="Calibri"/>
                        <a:ea typeface="Calibri"/>
                        <a:cs typeface="Times New Roman"/>
                      </a:endParaRPr>
                    </a:p>
                    <a:p>
                      <a:pPr marL="171450" marR="0">
                        <a:spcBef>
                          <a:spcPts val="0"/>
                        </a:spcBef>
                        <a:spcAft>
                          <a:spcPts val="0"/>
                        </a:spcAft>
                      </a:pPr>
                      <a:r>
                        <a:rPr lang="en-US" sz="1000" dirty="0">
                          <a:solidFill>
                            <a:srgbClr val="000000"/>
                          </a:solidFill>
                          <a:effectLst/>
                          <a:latin typeface="Tahoma"/>
                          <a:ea typeface="Calibri"/>
                        </a:rPr>
                        <a:t> </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
        <p:nvSpPr>
          <p:cNvPr id="8" name="TextBox 7"/>
          <p:cNvSpPr txBox="1"/>
          <p:nvPr/>
        </p:nvSpPr>
        <p:spPr>
          <a:xfrm>
            <a:off x="304800" y="-14645"/>
            <a:ext cx="6705600" cy="1200329"/>
          </a:xfrm>
          <a:prstGeom prst="rect">
            <a:avLst/>
          </a:prstGeom>
          <a:noFill/>
        </p:spPr>
        <p:txBody>
          <a:bodyPr wrap="square" anchor="b">
            <a:spAutoFit/>
          </a:bodyPr>
          <a:lstStyle/>
          <a:p>
            <a:pPr>
              <a:defRPr/>
            </a:pPr>
            <a:r>
              <a:rPr lang="en-US" sz="3600" dirty="0" smtClean="0">
                <a:solidFill>
                  <a:prstClr val="white"/>
                </a:solidFill>
              </a:rPr>
              <a:t>A Closer </a:t>
            </a:r>
            <a:r>
              <a:rPr lang="en-US" sz="3600" dirty="0">
                <a:solidFill>
                  <a:prstClr val="white"/>
                </a:solidFill>
              </a:rPr>
              <a:t>Look </a:t>
            </a:r>
            <a:r>
              <a:rPr lang="en-US" sz="3600" dirty="0" smtClean="0">
                <a:solidFill>
                  <a:prstClr val="white"/>
                </a:solidFill>
              </a:rPr>
              <a:t>at </a:t>
            </a:r>
            <a:r>
              <a:rPr lang="en-US" sz="3600" dirty="0">
                <a:solidFill>
                  <a:prstClr val="white"/>
                </a:solidFill>
              </a:rPr>
              <a:t>a </a:t>
            </a:r>
            <a:r>
              <a:rPr lang="en-US" sz="3600" dirty="0" smtClean="0">
                <a:solidFill>
                  <a:prstClr val="white"/>
                </a:solidFill>
              </a:rPr>
              <a:t/>
            </a:r>
            <a:br>
              <a:rPr lang="en-US" sz="3600" dirty="0" smtClean="0">
                <a:solidFill>
                  <a:prstClr val="white"/>
                </a:solidFill>
              </a:rPr>
            </a:br>
            <a:r>
              <a:rPr lang="en-US" sz="3600" dirty="0" smtClean="0">
                <a:solidFill>
                  <a:prstClr val="white"/>
                </a:solidFill>
              </a:rPr>
              <a:t>Performance Expectation </a:t>
            </a:r>
            <a:endParaRPr lang="en-US" sz="3600" dirty="0">
              <a:solidFill>
                <a:prstClr val="white"/>
              </a:solidFill>
            </a:endParaRPr>
          </a:p>
        </p:txBody>
      </p:sp>
      <p:sp>
        <p:nvSpPr>
          <p:cNvPr id="7" name="Content Placeholder 2"/>
          <p:cNvSpPr txBox="1">
            <a:spLocks/>
          </p:cNvSpPr>
          <p:nvPr/>
        </p:nvSpPr>
        <p:spPr>
          <a:xfrm>
            <a:off x="4572000" y="5181600"/>
            <a:ext cx="4267200" cy="1263650"/>
          </a:xfrm>
          <a:prstGeom prst="rect">
            <a:avLst/>
          </a:prstGeom>
          <a:solidFill>
            <a:srgbClr val="FFFFCC"/>
          </a:solidFill>
          <a:ln>
            <a:solidFill>
              <a:schemeClr val="tx1"/>
            </a:solidFill>
          </a:ln>
          <a:effectLst>
            <a:outerShdw blurRad="50800" dist="38100" dir="2700000" sx="102000" sy="102000" algn="tl" rotWithShape="0">
              <a:prstClr val="black">
                <a:alpha val="40000"/>
              </a:prstClr>
            </a:outerShdw>
          </a:effectLst>
          <a:ex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Wingdings" pitchFamily="2" charset="2"/>
              <a:buNone/>
              <a:defRPr/>
            </a:pPr>
            <a:r>
              <a:rPr lang="en-US" sz="1600" b="1" dirty="0">
                <a:solidFill>
                  <a:prstClr val="black"/>
                </a:solidFill>
              </a:rPr>
              <a:t>Note: </a:t>
            </a:r>
            <a:r>
              <a:rPr lang="en-US" sz="1600" dirty="0">
                <a:solidFill>
                  <a:prstClr val="black"/>
                </a:solidFill>
              </a:rPr>
              <a:t>Performance expectations combine practices, core ideas, and crosscutting concepts into a single statement of </a:t>
            </a:r>
            <a:r>
              <a:rPr lang="en-US" sz="1600" b="1" i="1" dirty="0">
                <a:solidFill>
                  <a:prstClr val="black"/>
                </a:solidFill>
              </a:rPr>
              <a:t>what is to be assessed</a:t>
            </a:r>
            <a:r>
              <a:rPr lang="en-US" sz="1600" dirty="0">
                <a:solidFill>
                  <a:prstClr val="black"/>
                </a:solidFill>
              </a:rPr>
              <a:t>. They are not instructional strategies or objectives for a lesson.</a:t>
            </a:r>
          </a:p>
        </p:txBody>
      </p:sp>
      <p:pic>
        <p:nvPicPr>
          <p:cNvPr id="10" name="Picture 2" descr="U:\Executive\jhorak\NGSS@NSTA\Discover NGSS PD\Design Job\Slides\DiscoverNGSS_SlideImage_Top.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4783" t="21315"/>
          <a:stretch/>
        </p:blipFill>
        <p:spPr bwMode="auto">
          <a:xfrm>
            <a:off x="7752522" y="335666"/>
            <a:ext cx="1391478" cy="123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076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xecutive\jhorak\NGSS@NSTA\Discover NGSS PD\Design Job\Slides\DiscoverNGG_Slide_Title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US" dirty="0" smtClean="0">
                <a:solidFill>
                  <a:schemeClr val="bg1"/>
                </a:solidFill>
              </a:rPr>
              <a:t>Save the Penguins Part </a:t>
            </a:r>
            <a:r>
              <a:rPr lang="en-US" dirty="0">
                <a:solidFill>
                  <a:schemeClr val="bg1"/>
                </a:solidFill>
              </a:rPr>
              <a:t>2: </a:t>
            </a:r>
            <a:r>
              <a:rPr lang="en-US" b="0" dirty="0">
                <a:solidFill>
                  <a:schemeClr val="bg1"/>
                </a:solidFill>
              </a:rPr>
              <a:t>Looking for Evidence of the Three Dimensions</a:t>
            </a:r>
            <a:endParaRPr lang="en-US" b="0" dirty="0"/>
          </a:p>
        </p:txBody>
      </p:sp>
      <p:sp>
        <p:nvSpPr>
          <p:cNvPr id="3" name="Subtitle 2"/>
          <p:cNvSpPr>
            <a:spLocks noGrp="1"/>
          </p:cNvSpPr>
          <p:nvPr>
            <p:ph type="subTitle" idx="1"/>
          </p:nvPr>
        </p:nvSpPr>
        <p:spPr>
          <a:xfrm>
            <a:off x="1219200" y="3886200"/>
            <a:ext cx="6781800" cy="1752600"/>
          </a:xfrm>
        </p:spPr>
        <p:txBody>
          <a:bodyPr>
            <a:normAutofit fontScale="92500" lnSpcReduction="20000"/>
          </a:bodyPr>
          <a:lstStyle/>
          <a:p>
            <a:r>
              <a:rPr lang="en-US" sz="3500" i="1" dirty="0">
                <a:solidFill>
                  <a:schemeClr val="bg1"/>
                </a:solidFill>
              </a:rPr>
              <a:t>Did students have opportunities to engage in </a:t>
            </a:r>
            <a:r>
              <a:rPr lang="en-US" sz="3500" i="1" dirty="0" smtClean="0">
                <a:solidFill>
                  <a:schemeClr val="bg1"/>
                </a:solidFill>
              </a:rPr>
              <a:t>three-dimensional </a:t>
            </a:r>
            <a:r>
              <a:rPr lang="en-US" sz="3500" i="1" dirty="0">
                <a:solidFill>
                  <a:schemeClr val="bg1"/>
                </a:solidFill>
              </a:rPr>
              <a:t>learning </a:t>
            </a:r>
            <a:r>
              <a:rPr lang="en-US" sz="3500" i="1" dirty="0" smtClean="0">
                <a:solidFill>
                  <a:schemeClr val="bg1"/>
                </a:solidFill>
              </a:rPr>
              <a:t/>
            </a:r>
            <a:br>
              <a:rPr lang="en-US" sz="3500" i="1" dirty="0" smtClean="0">
                <a:solidFill>
                  <a:schemeClr val="bg1"/>
                </a:solidFill>
              </a:rPr>
            </a:br>
            <a:r>
              <a:rPr lang="en-US" sz="3500" i="1" dirty="0" smtClean="0">
                <a:solidFill>
                  <a:schemeClr val="bg1"/>
                </a:solidFill>
              </a:rPr>
              <a:t>to </a:t>
            </a:r>
            <a:r>
              <a:rPr lang="en-US" sz="3500" i="1" dirty="0">
                <a:solidFill>
                  <a:schemeClr val="bg1"/>
                </a:solidFill>
              </a:rPr>
              <a:t>explain phenomena or </a:t>
            </a:r>
            <a:r>
              <a:rPr lang="en-US" sz="3500" i="1" dirty="0" smtClean="0">
                <a:solidFill>
                  <a:schemeClr val="bg1"/>
                </a:solidFill>
              </a:rPr>
              <a:t/>
            </a:r>
            <a:br>
              <a:rPr lang="en-US" sz="3500" i="1" dirty="0" smtClean="0">
                <a:solidFill>
                  <a:schemeClr val="bg1"/>
                </a:solidFill>
              </a:rPr>
            </a:br>
            <a:r>
              <a:rPr lang="en-US" sz="3500" i="1" dirty="0" smtClean="0">
                <a:solidFill>
                  <a:schemeClr val="bg1"/>
                </a:solidFill>
              </a:rPr>
              <a:t>design </a:t>
            </a:r>
            <a:r>
              <a:rPr lang="en-US" sz="3500" i="1" dirty="0">
                <a:solidFill>
                  <a:schemeClr val="bg1"/>
                </a:solidFill>
              </a:rPr>
              <a:t>solutions?</a:t>
            </a:r>
          </a:p>
          <a:p>
            <a:endParaRPr lang="en-US" dirty="0"/>
          </a:p>
        </p:txBody>
      </p:sp>
    </p:spTree>
    <p:extLst>
      <p:ext uri="{BB962C8B-B14F-4D97-AF65-F5344CB8AC3E}">
        <p14:creationId xmlns:p14="http://schemas.microsoft.com/office/powerpoint/2010/main" val="3897435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062" r="9315"/>
          <a:stretch/>
        </p:blipFill>
        <p:spPr bwMode="auto">
          <a:xfrm>
            <a:off x="3644348" y="1447800"/>
            <a:ext cx="5486400" cy="43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b="0" dirty="0">
                <a:solidFill>
                  <a:schemeClr val="bg1"/>
                </a:solidFill>
              </a:rPr>
              <a:t>Evidence From the Immersion Experience</a:t>
            </a:r>
          </a:p>
        </p:txBody>
      </p:sp>
      <p:sp>
        <p:nvSpPr>
          <p:cNvPr id="3" name="Content Placeholder 2"/>
          <p:cNvSpPr>
            <a:spLocks noGrp="1"/>
          </p:cNvSpPr>
          <p:nvPr>
            <p:ph idx="1"/>
          </p:nvPr>
        </p:nvSpPr>
        <p:spPr/>
        <p:txBody>
          <a:bodyPr>
            <a:normAutofit/>
          </a:bodyPr>
          <a:lstStyle/>
          <a:p>
            <a:pPr marL="0" indent="0">
              <a:buNone/>
            </a:pPr>
            <a:r>
              <a:rPr lang="en-US" altLang="en-US" sz="2800" b="1" dirty="0"/>
              <a:t>Evidence</a:t>
            </a:r>
          </a:p>
          <a:p>
            <a:pPr marL="0" indent="0">
              <a:buNone/>
            </a:pPr>
            <a:r>
              <a:rPr lang="en-US" altLang="en-US" sz="2800" dirty="0"/>
              <a:t>I can see it, point to it in a </a:t>
            </a:r>
            <a:r>
              <a:rPr lang="en-US" altLang="en-US" sz="2800" dirty="0" smtClean="0"/>
              <a:t/>
            </a:r>
            <a:br>
              <a:rPr lang="en-US" altLang="en-US" sz="2800" dirty="0" smtClean="0"/>
            </a:br>
            <a:r>
              <a:rPr lang="en-US" altLang="en-US" sz="2800" dirty="0" smtClean="0"/>
              <a:t>lesson </a:t>
            </a:r>
            <a:r>
              <a:rPr lang="en-US" altLang="en-US" sz="2800" dirty="0"/>
              <a:t>or unit, highlight it, or </a:t>
            </a:r>
            <a:r>
              <a:rPr lang="en-US" altLang="en-US" sz="2800" dirty="0" smtClean="0"/>
              <a:t/>
            </a:r>
            <a:br>
              <a:rPr lang="en-US" altLang="en-US" sz="2800" dirty="0" smtClean="0"/>
            </a:br>
            <a:r>
              <a:rPr lang="en-US" altLang="en-US" sz="2800" dirty="0" smtClean="0"/>
              <a:t>quote </a:t>
            </a:r>
            <a:r>
              <a:rPr lang="en-US" altLang="en-US" sz="2800" dirty="0"/>
              <a:t>it directly from what </a:t>
            </a:r>
            <a:r>
              <a:rPr lang="en-US" altLang="en-US" sz="2800" dirty="0" smtClean="0"/>
              <a:t/>
            </a:r>
            <a:br>
              <a:rPr lang="en-US" altLang="en-US" sz="2800" dirty="0" smtClean="0"/>
            </a:br>
            <a:r>
              <a:rPr lang="en-US" altLang="en-US" sz="2800" dirty="0" smtClean="0"/>
              <a:t>is </a:t>
            </a:r>
            <a:r>
              <a:rPr lang="en-US" altLang="en-US" sz="2800" dirty="0"/>
              <a:t>written.</a:t>
            </a:r>
          </a:p>
          <a:p>
            <a:endParaRPr lang="en-US" sz="2800" dirty="0"/>
          </a:p>
        </p:txBody>
      </p:sp>
    </p:spTree>
    <p:extLst>
      <p:ext uri="{BB962C8B-B14F-4D97-AF65-F5344CB8AC3E}">
        <p14:creationId xmlns:p14="http://schemas.microsoft.com/office/powerpoint/2010/main" val="3694842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chemeClr val="bg1"/>
                </a:solidFill>
              </a:rPr>
              <a:t>Save The Penguins </a:t>
            </a:r>
            <a:br>
              <a:rPr lang="en-US" b="0" dirty="0" smtClean="0">
                <a:solidFill>
                  <a:schemeClr val="bg1"/>
                </a:solidFill>
              </a:rPr>
            </a:br>
            <a:r>
              <a:rPr lang="en-US" b="0" dirty="0" smtClean="0">
                <a:solidFill>
                  <a:schemeClr val="bg1"/>
                </a:solidFill>
              </a:rPr>
              <a:t>Table </a:t>
            </a:r>
            <a:r>
              <a:rPr lang="en-US" b="0" dirty="0">
                <a:solidFill>
                  <a:schemeClr val="bg1"/>
                </a:solidFill>
              </a:rPr>
              <a:t>Discussion</a:t>
            </a:r>
          </a:p>
        </p:txBody>
      </p:sp>
      <p:sp>
        <p:nvSpPr>
          <p:cNvPr id="3" name="Content Placeholder 2"/>
          <p:cNvSpPr>
            <a:spLocks noGrp="1"/>
          </p:cNvSpPr>
          <p:nvPr>
            <p:ph idx="1"/>
          </p:nvPr>
        </p:nvSpPr>
        <p:spPr/>
        <p:txBody>
          <a:bodyPr>
            <a:normAutofit/>
          </a:bodyPr>
          <a:lstStyle/>
          <a:p>
            <a:r>
              <a:rPr lang="en-US" sz="2800" dirty="0"/>
              <a:t>As </a:t>
            </a:r>
            <a:r>
              <a:rPr lang="en-US" sz="2800" dirty="0" smtClean="0"/>
              <a:t>a </a:t>
            </a:r>
            <a:r>
              <a:rPr lang="en-US" sz="2800" dirty="0"/>
              <a:t>group, discuss each dimension. Share </a:t>
            </a:r>
            <a:r>
              <a:rPr lang="en-US" sz="2800" dirty="0" smtClean="0"/>
              <a:t>whether </a:t>
            </a:r>
            <a:r>
              <a:rPr lang="en-US" sz="2800" dirty="0"/>
              <a:t>or not you found evidence of the elements of each dimension in the immersion experience</a:t>
            </a:r>
            <a:r>
              <a:rPr lang="en-US" sz="2800" dirty="0" smtClean="0"/>
              <a:t>.</a:t>
            </a:r>
            <a:endParaRPr lang="en-US" dirty="0"/>
          </a:p>
          <a:p>
            <a:pPr lvl="1">
              <a:buFont typeface="Courier New" panose="02070309020205020404" pitchFamily="49" charset="0"/>
              <a:buChar char="o"/>
            </a:pPr>
            <a:r>
              <a:rPr lang="en-US" dirty="0"/>
              <a:t>Connect evidence from the activity to the elements of the dimensions in your discussion.</a:t>
            </a:r>
          </a:p>
          <a:p>
            <a:pPr lvl="1">
              <a:buFont typeface="Courier New" panose="02070309020205020404" pitchFamily="49" charset="0"/>
              <a:buChar char="o"/>
            </a:pPr>
            <a:r>
              <a:rPr lang="en-US" dirty="0" smtClean="0"/>
              <a:t>Remember</a:t>
            </a:r>
            <a:r>
              <a:rPr lang="en-US" dirty="0"/>
              <a:t>: </a:t>
            </a:r>
            <a:r>
              <a:rPr lang="en-US" dirty="0" smtClean="0"/>
              <a:t>The </a:t>
            </a:r>
            <a:r>
              <a:rPr lang="en-US" dirty="0"/>
              <a:t>evidence shared is focused only on STUDENTS using the three dimensions to make sense of phenomena or design solutions to problems.</a:t>
            </a:r>
          </a:p>
        </p:txBody>
      </p:sp>
    </p:spTree>
    <p:extLst>
      <p:ext uri="{BB962C8B-B14F-4D97-AF65-F5344CB8AC3E}">
        <p14:creationId xmlns:p14="http://schemas.microsoft.com/office/powerpoint/2010/main" val="897556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Autofit/>
          </a:bodyPr>
          <a:lstStyle/>
          <a:p>
            <a:pPr>
              <a:defRPr/>
            </a:pPr>
            <a:r>
              <a:rPr lang="en-US" b="0" dirty="0">
                <a:solidFill>
                  <a:schemeClr val="bg1"/>
                </a:solidFill>
              </a:rPr>
              <a:t>PEs Combine Particular Elements </a:t>
            </a:r>
            <a:br>
              <a:rPr lang="en-US" b="0" dirty="0">
                <a:solidFill>
                  <a:schemeClr val="bg1"/>
                </a:solidFill>
              </a:rPr>
            </a:br>
            <a:r>
              <a:rPr lang="en-US" b="0" dirty="0">
                <a:solidFill>
                  <a:schemeClr val="bg1"/>
                </a:solidFill>
              </a:rPr>
              <a:t>of the Three Dimensions</a:t>
            </a:r>
          </a:p>
        </p:txBody>
      </p:sp>
      <p:graphicFrame>
        <p:nvGraphicFramePr>
          <p:cNvPr id="7" name="Table 6"/>
          <p:cNvGraphicFramePr>
            <a:graphicFrameLocks noGrp="1"/>
          </p:cNvGraphicFramePr>
          <p:nvPr>
            <p:extLst>
              <p:ext uri="{D42A27DB-BD31-4B8C-83A1-F6EECF244321}">
                <p14:modId xmlns:p14="http://schemas.microsoft.com/office/powerpoint/2010/main" val="4208905809"/>
              </p:ext>
            </p:extLst>
          </p:nvPr>
        </p:nvGraphicFramePr>
        <p:xfrm>
          <a:off x="525236" y="1360714"/>
          <a:ext cx="8115299" cy="5349231"/>
        </p:xfrm>
        <a:graphic>
          <a:graphicData uri="http://schemas.openxmlformats.org/drawingml/2006/table">
            <a:tbl>
              <a:tblPr firstRow="1" firstCol="1" bandRow="1"/>
              <a:tblGrid>
                <a:gridCol w="2590800"/>
                <a:gridCol w="3276600"/>
                <a:gridCol w="2247899"/>
              </a:tblGrid>
              <a:tr h="182892">
                <a:tc gridSpan="3">
                  <a:txBody>
                    <a:bodyPr/>
                    <a:lstStyle/>
                    <a:p>
                      <a:pPr marL="0" marR="0">
                        <a:spcBef>
                          <a:spcPts val="0"/>
                        </a:spcBef>
                        <a:spcAft>
                          <a:spcPts val="0"/>
                        </a:spcAft>
                      </a:pPr>
                      <a:r>
                        <a:rPr lang="en-US" sz="1200" b="1" dirty="0" smtClean="0">
                          <a:solidFill>
                            <a:srgbClr val="000000"/>
                          </a:solidFill>
                          <a:effectLst/>
                          <a:latin typeface="+mn-lt"/>
                          <a:ea typeface="Calibri"/>
                        </a:rPr>
                        <a:t>4-ESS2</a:t>
                      </a:r>
                      <a:r>
                        <a:rPr lang="en-US" sz="1200" b="1" baseline="0" dirty="0" smtClean="0">
                          <a:solidFill>
                            <a:srgbClr val="000000"/>
                          </a:solidFill>
                          <a:effectLst/>
                          <a:latin typeface="+mn-lt"/>
                          <a:ea typeface="Calibri"/>
                        </a:rPr>
                        <a:t> Earth’s Systems</a:t>
                      </a:r>
                      <a:endParaRPr lang="en-US" sz="12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883979">
                <a:tc gridSpan="3">
                  <a:txBody>
                    <a:bodyPr/>
                    <a:lstStyle/>
                    <a:p>
                      <a:pPr marL="0" marR="0">
                        <a:spcBef>
                          <a:spcPts val="0"/>
                        </a:spcBef>
                        <a:spcAft>
                          <a:spcPts val="0"/>
                        </a:spcAft>
                      </a:pPr>
                      <a:r>
                        <a:rPr lang="en-US" sz="1000" dirty="0" smtClean="0">
                          <a:solidFill>
                            <a:srgbClr val="000000"/>
                          </a:solidFill>
                          <a:effectLst/>
                          <a:latin typeface="+mn-lt"/>
                          <a:ea typeface="Calibri"/>
                        </a:rPr>
                        <a:t>Students who demonstrate understanding can: </a:t>
                      </a:r>
                    </a:p>
                    <a:p>
                      <a:pPr marL="914400" marR="0" indent="-914400">
                        <a:spcBef>
                          <a:spcPts val="0"/>
                        </a:spcBef>
                        <a:spcAft>
                          <a:spcPts val="0"/>
                        </a:spcAft>
                        <a:tabLst/>
                      </a:pPr>
                      <a:r>
                        <a:rPr lang="en-US" sz="1400" b="1" dirty="0" smtClean="0">
                          <a:solidFill>
                            <a:srgbClr val="000000"/>
                          </a:solidFill>
                          <a:effectLst/>
                          <a:latin typeface="+mn-lt"/>
                          <a:ea typeface="Calibri"/>
                        </a:rPr>
                        <a:t>4-ESS2-1.	Make observations and/or measurements to provide</a:t>
                      </a:r>
                      <a:r>
                        <a:rPr lang="en-US" sz="1400" b="1" baseline="0" dirty="0" smtClean="0">
                          <a:solidFill>
                            <a:srgbClr val="000000"/>
                          </a:solidFill>
                          <a:effectLst/>
                          <a:latin typeface="+mn-lt"/>
                          <a:ea typeface="Calibri"/>
                        </a:rPr>
                        <a:t> evidence of the effects of weathering on the rate of erosion by water, ice, wind or vegetation</a:t>
                      </a:r>
                      <a:r>
                        <a:rPr lang="en-US" sz="1400" b="1" dirty="0" smtClean="0">
                          <a:solidFill>
                            <a:srgbClr val="000000"/>
                          </a:solidFill>
                          <a:effectLst/>
                          <a:latin typeface="+mn-lt"/>
                          <a:ea typeface="Calibri"/>
                        </a:rPr>
                        <a:t>. </a:t>
                      </a:r>
                      <a:r>
                        <a:rPr lang="en-US" sz="1050" dirty="0" smtClean="0">
                          <a:solidFill>
                            <a:srgbClr val="C00000"/>
                          </a:solidFill>
                          <a:effectLst/>
                          <a:latin typeface="+mn-lt"/>
                          <a:ea typeface="Calibri"/>
                        </a:rPr>
                        <a:t>[Clarification Statement: Examples of variables</a:t>
                      </a:r>
                      <a:r>
                        <a:rPr lang="en-US" sz="1050" baseline="0" dirty="0" smtClean="0">
                          <a:solidFill>
                            <a:srgbClr val="C00000"/>
                          </a:solidFill>
                          <a:effectLst/>
                          <a:latin typeface="+mn-lt"/>
                          <a:ea typeface="Calibri"/>
                        </a:rPr>
                        <a:t> to test could include angle of slope in the downhill movement of water</a:t>
                      </a:r>
                      <a:r>
                        <a:rPr lang="en-US" sz="1050" dirty="0" smtClean="0">
                          <a:solidFill>
                            <a:srgbClr val="C00000"/>
                          </a:solidFill>
                          <a:effectLst/>
                          <a:latin typeface="+mn-lt"/>
                          <a:ea typeface="Calibri"/>
                        </a:rPr>
                        <a:t>,</a:t>
                      </a:r>
                      <a:r>
                        <a:rPr lang="en-US" sz="1050" baseline="0" dirty="0" smtClean="0">
                          <a:solidFill>
                            <a:srgbClr val="C00000"/>
                          </a:solidFill>
                          <a:effectLst/>
                          <a:latin typeface="+mn-lt"/>
                          <a:ea typeface="Calibri"/>
                        </a:rPr>
                        <a:t> amount of vegetation, speed of wind, relative rate of deposition, cycles of freezing and thawing of water, cycles of heating and cooling, and volume of water flow</a:t>
                      </a:r>
                      <a:r>
                        <a:rPr lang="en-US" sz="1050" i="0" dirty="0" smtClean="0">
                          <a:solidFill>
                            <a:srgbClr val="C00000"/>
                          </a:solidFill>
                          <a:effectLst/>
                          <a:latin typeface="+mn-lt"/>
                          <a:ea typeface="Calibri"/>
                        </a:rPr>
                        <a:t>.] [Assessment Boundary: Assessment is</a:t>
                      </a:r>
                      <a:r>
                        <a:rPr lang="en-US" sz="1050" i="0" baseline="0" dirty="0" smtClean="0">
                          <a:solidFill>
                            <a:srgbClr val="C00000"/>
                          </a:solidFill>
                          <a:effectLst/>
                          <a:latin typeface="+mn-lt"/>
                          <a:ea typeface="Calibri"/>
                        </a:rPr>
                        <a:t> limited to a single form of weathering or erosion].</a:t>
                      </a:r>
                      <a:endParaRPr lang="en-US" sz="1050" i="0" dirty="0" smtClean="0">
                        <a:solidFill>
                          <a:srgbClr val="000000"/>
                        </a:solidFill>
                        <a:effectLst/>
                        <a:latin typeface="+mn-lt"/>
                        <a:ea typeface="Calibri"/>
                      </a:endParaRPr>
                    </a:p>
                    <a:p>
                      <a:pPr marL="685800" marR="0" indent="-685800">
                        <a:spcBef>
                          <a:spcPts val="0"/>
                        </a:spcBef>
                        <a:spcAft>
                          <a:spcPts val="0"/>
                        </a:spcAft>
                      </a:pPr>
                      <a:r>
                        <a:rPr lang="en-US" sz="800" dirty="0" smtClean="0">
                          <a:solidFill>
                            <a:srgbClr val="C00000"/>
                          </a:solidFill>
                          <a:effectLst/>
                          <a:latin typeface="+mn-lt"/>
                          <a:ea typeface="Calibri"/>
                        </a:rPr>
                        <a:t> </a:t>
                      </a:r>
                      <a:endParaRPr lang="en-US" sz="16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03839">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200" b="1" dirty="0">
                          <a:solidFill>
                            <a:srgbClr val="FFFFFF"/>
                          </a:solidFill>
                          <a:effectLst/>
                          <a:latin typeface="Tahoma"/>
                          <a:ea typeface="Calibri"/>
                        </a:rPr>
                        <a:t>Disciplinary Core Ideas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581400">
                <a:tc>
                  <a:txBody>
                    <a:bodyPr/>
                    <a:lstStyle/>
                    <a:p>
                      <a:pPr marL="0" marR="0">
                        <a:lnSpc>
                          <a:spcPct val="100000"/>
                        </a:lnSpc>
                        <a:spcBef>
                          <a:spcPts val="0"/>
                        </a:spcBef>
                        <a:spcAft>
                          <a:spcPts val="0"/>
                        </a:spcAft>
                      </a:pPr>
                      <a:r>
                        <a:rPr lang="en-US" sz="1400" b="1" dirty="0" smtClean="0">
                          <a:solidFill>
                            <a:srgbClr val="000000"/>
                          </a:solidFill>
                          <a:effectLst/>
                          <a:latin typeface="+mn-lt"/>
                          <a:ea typeface="Calibri"/>
                        </a:rPr>
                        <a:t>Planning</a:t>
                      </a:r>
                      <a:r>
                        <a:rPr lang="en-US" sz="1400" b="1" baseline="0" dirty="0" smtClean="0">
                          <a:solidFill>
                            <a:srgbClr val="000000"/>
                          </a:solidFill>
                          <a:effectLst/>
                          <a:latin typeface="+mn-lt"/>
                          <a:ea typeface="Calibri"/>
                        </a:rPr>
                        <a:t> and Carrying Out Investigations</a:t>
                      </a:r>
                      <a:endParaRPr lang="en-US" sz="1400" b="1" dirty="0" smtClean="0">
                        <a:solidFill>
                          <a:srgbClr val="000000"/>
                        </a:solidFill>
                        <a:effectLst/>
                        <a:latin typeface="+mn-lt"/>
                        <a:ea typeface="Calibri"/>
                      </a:endParaRPr>
                    </a:p>
                    <a:p>
                      <a:pPr marL="0" marR="0">
                        <a:lnSpc>
                          <a:spcPct val="100000"/>
                        </a:lnSpc>
                        <a:spcBef>
                          <a:spcPts val="0"/>
                        </a:spcBef>
                        <a:spcAft>
                          <a:spcPts val="0"/>
                        </a:spcAft>
                      </a:pPr>
                      <a:r>
                        <a:rPr lang="en-US" sz="1400" dirty="0" smtClean="0">
                          <a:solidFill>
                            <a:srgbClr val="000000"/>
                          </a:solidFill>
                          <a:effectLst/>
                          <a:latin typeface="+mn-lt"/>
                          <a:ea typeface="Calibri"/>
                        </a:rPr>
                        <a:t>Planning and carrying out investigations to answer questions or test solutions to problems</a:t>
                      </a:r>
                      <a:r>
                        <a:rPr lang="en-US" sz="1400" baseline="0" dirty="0" smtClean="0">
                          <a:solidFill>
                            <a:srgbClr val="000000"/>
                          </a:solidFill>
                          <a:effectLst/>
                          <a:latin typeface="+mn-lt"/>
                          <a:ea typeface="Calibri"/>
                        </a:rPr>
                        <a:t> in 3–5 builds on K–2 experiences and progresses to include investigations that control variables and provide evidence to support explanations or design solutions</a:t>
                      </a:r>
                      <a:r>
                        <a:rPr lang="en-US" sz="1400" dirty="0" smtClean="0">
                          <a:solidFill>
                            <a:srgbClr val="000000"/>
                          </a:solidFill>
                          <a:effectLst/>
                          <a:latin typeface="+mn-lt"/>
                          <a:ea typeface="Calibri"/>
                        </a:rPr>
                        <a:t>. </a:t>
                      </a:r>
                    </a:p>
                    <a:p>
                      <a:pPr marL="285750" marR="0" indent="-285750">
                        <a:lnSpc>
                          <a:spcPct val="100000"/>
                        </a:lnSpc>
                        <a:spcBef>
                          <a:spcPts val="0"/>
                        </a:spcBef>
                        <a:spcAft>
                          <a:spcPts val="0"/>
                        </a:spcAft>
                        <a:buFont typeface="Arial"/>
                        <a:buChar char="•"/>
                      </a:pPr>
                      <a:r>
                        <a:rPr lang="en-US" sz="1400" dirty="0" smtClean="0">
                          <a:solidFill>
                            <a:srgbClr val="000000"/>
                          </a:solidFill>
                          <a:effectLst/>
                          <a:latin typeface="+mn-lt"/>
                          <a:ea typeface="Calibri"/>
                        </a:rPr>
                        <a:t>Make observations and/or measurements</a:t>
                      </a:r>
                      <a:r>
                        <a:rPr lang="en-US" sz="1400" baseline="0" dirty="0" smtClean="0">
                          <a:solidFill>
                            <a:srgbClr val="000000"/>
                          </a:solidFill>
                          <a:effectLst/>
                          <a:latin typeface="+mn-lt"/>
                          <a:ea typeface="Calibri"/>
                        </a:rPr>
                        <a:t> to produce data to serve as the basis for evidence for an explanation of phenomena.</a:t>
                      </a:r>
                      <a:endParaRPr lang="en-US" sz="14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112713" marR="0" indent="-112713">
                        <a:lnSpc>
                          <a:spcPct val="100000"/>
                        </a:lnSpc>
                        <a:spcBef>
                          <a:spcPts val="0"/>
                        </a:spcBef>
                        <a:spcAft>
                          <a:spcPts val="0"/>
                        </a:spcAft>
                      </a:pPr>
                      <a:r>
                        <a:rPr lang="en-US" sz="1400" b="1" dirty="0" smtClean="0">
                          <a:solidFill>
                            <a:srgbClr val="000000"/>
                          </a:solidFill>
                          <a:effectLst/>
                          <a:latin typeface="+mn-lt"/>
                          <a:ea typeface="Calibri"/>
                          <a:cs typeface="Times New Roman"/>
                        </a:rPr>
                        <a:t>ESS2.A: Earth</a:t>
                      </a:r>
                      <a:r>
                        <a:rPr lang="en-US" sz="1400" b="1" baseline="0" dirty="0" smtClean="0">
                          <a:solidFill>
                            <a:srgbClr val="000000"/>
                          </a:solidFill>
                          <a:effectLst/>
                          <a:latin typeface="+mn-lt"/>
                          <a:ea typeface="Calibri"/>
                          <a:cs typeface="Times New Roman"/>
                        </a:rPr>
                        <a:t> Materials and Systems</a:t>
                      </a:r>
                      <a:endParaRPr lang="en-US" sz="1400" b="1" dirty="0" smtClean="0">
                        <a:solidFill>
                          <a:srgbClr val="000000"/>
                        </a:solidFill>
                        <a:effectLst/>
                        <a:latin typeface="+mn-lt"/>
                        <a:ea typeface="Calibri"/>
                        <a:cs typeface="Times New Roman"/>
                      </a:endParaRPr>
                    </a:p>
                    <a:p>
                      <a:pPr marL="227013" marR="0" indent="-22701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cs typeface="Times New Roman"/>
                        </a:rPr>
                        <a:t>Rainfall</a:t>
                      </a:r>
                      <a:r>
                        <a:rPr lang="en-US" sz="1400" baseline="0" dirty="0" smtClean="0">
                          <a:solidFill>
                            <a:srgbClr val="000000"/>
                          </a:solidFill>
                          <a:effectLst/>
                          <a:latin typeface="+mn-lt"/>
                          <a:ea typeface="Calibri"/>
                          <a:cs typeface="Times New Roman"/>
                        </a:rPr>
                        <a:t> helps to shape the land and affects the types of things found in a region.  Water, ice, wind, living organisms, and gravity break down rocks, soils, and sediments into smaller particles and move them around.</a:t>
                      </a:r>
                    </a:p>
                    <a:p>
                      <a:pPr marL="0" marR="0" indent="0">
                        <a:lnSpc>
                          <a:spcPct val="100000"/>
                        </a:lnSpc>
                        <a:spcBef>
                          <a:spcPts val="0"/>
                        </a:spcBef>
                        <a:spcAft>
                          <a:spcPts val="0"/>
                        </a:spcAft>
                        <a:buFont typeface="Arial" pitchFamily="34" charset="0"/>
                        <a:buNone/>
                      </a:pPr>
                      <a:r>
                        <a:rPr lang="en-US" sz="1400" b="1" baseline="0" dirty="0" smtClean="0">
                          <a:solidFill>
                            <a:srgbClr val="000000"/>
                          </a:solidFill>
                          <a:effectLst/>
                          <a:latin typeface="+mn-lt"/>
                          <a:ea typeface="Calibri"/>
                          <a:cs typeface="Times New Roman"/>
                        </a:rPr>
                        <a:t>ESS2.E: </a:t>
                      </a:r>
                      <a:r>
                        <a:rPr lang="en-US" sz="1400" b="1" baseline="0" dirty="0" err="1" smtClean="0">
                          <a:solidFill>
                            <a:srgbClr val="000000"/>
                          </a:solidFill>
                          <a:effectLst/>
                          <a:latin typeface="+mn-lt"/>
                          <a:ea typeface="Calibri"/>
                          <a:cs typeface="Times New Roman"/>
                        </a:rPr>
                        <a:t>Biogeology</a:t>
                      </a:r>
                      <a:endParaRPr lang="en-US" sz="1400" b="1" baseline="0" dirty="0" smtClean="0">
                        <a:solidFill>
                          <a:srgbClr val="000000"/>
                        </a:solidFill>
                        <a:effectLst/>
                        <a:latin typeface="+mn-lt"/>
                        <a:ea typeface="Calibri"/>
                        <a:cs typeface="Times New Roman"/>
                      </a:endParaRPr>
                    </a:p>
                    <a:p>
                      <a:pPr marL="285750" marR="0" indent="-285750">
                        <a:lnSpc>
                          <a:spcPct val="100000"/>
                        </a:lnSpc>
                        <a:spcBef>
                          <a:spcPts val="0"/>
                        </a:spcBef>
                        <a:spcAft>
                          <a:spcPts val="0"/>
                        </a:spcAft>
                        <a:buFont typeface="Arial"/>
                        <a:buChar char="•"/>
                      </a:pPr>
                      <a:r>
                        <a:rPr lang="en-US" sz="1400" b="0" baseline="0" dirty="0" smtClean="0">
                          <a:solidFill>
                            <a:srgbClr val="000000"/>
                          </a:solidFill>
                          <a:effectLst/>
                          <a:latin typeface="+mn-lt"/>
                          <a:ea typeface="Calibri"/>
                          <a:cs typeface="Times New Roman"/>
                        </a:rPr>
                        <a:t>Living things affect the physical characteristics of their regions</a:t>
                      </a:r>
                      <a:endParaRPr lang="en-US" sz="1400" b="1" dirty="0" smtClean="0">
                        <a:solidFill>
                          <a:srgbClr val="000000"/>
                        </a:solidFill>
                        <a:effectLst/>
                        <a:latin typeface="+mn-lt"/>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nSpc>
                          <a:spcPct val="100000"/>
                        </a:lnSpc>
                        <a:spcBef>
                          <a:spcPts val="0"/>
                        </a:spcBef>
                        <a:spcAft>
                          <a:spcPts val="0"/>
                        </a:spcAft>
                      </a:pPr>
                      <a:r>
                        <a:rPr lang="en-US" sz="1400" b="1" dirty="0" smtClean="0">
                          <a:solidFill>
                            <a:srgbClr val="000000"/>
                          </a:solidFill>
                          <a:effectLst/>
                          <a:latin typeface="+mn-lt"/>
                          <a:ea typeface="Calibri"/>
                        </a:rPr>
                        <a:t>Cause</a:t>
                      </a:r>
                      <a:r>
                        <a:rPr lang="en-US" sz="1400" b="1" baseline="0" dirty="0" smtClean="0">
                          <a:solidFill>
                            <a:srgbClr val="000000"/>
                          </a:solidFill>
                          <a:effectLst/>
                          <a:latin typeface="+mn-lt"/>
                          <a:ea typeface="Calibri"/>
                        </a:rPr>
                        <a:t> and Effect</a:t>
                      </a:r>
                    </a:p>
                    <a:p>
                      <a:pPr marL="179388" marR="0" indent="-179388">
                        <a:lnSpc>
                          <a:spcPct val="100000"/>
                        </a:lnSpc>
                        <a:spcBef>
                          <a:spcPts val="0"/>
                        </a:spcBef>
                        <a:spcAft>
                          <a:spcPts val="0"/>
                        </a:spcAft>
                        <a:buFont typeface="Arial"/>
                        <a:buChar char="•"/>
                      </a:pPr>
                      <a:r>
                        <a:rPr lang="en-US" sz="1400" b="0" baseline="0" dirty="0" smtClean="0">
                          <a:solidFill>
                            <a:srgbClr val="000000"/>
                          </a:solidFill>
                          <a:effectLst/>
                          <a:latin typeface="+mn-lt"/>
                          <a:ea typeface="Calibri"/>
                        </a:rPr>
                        <a:t>Cause and effect relationships are routinely identified, tested, and used to explain change</a:t>
                      </a:r>
                      <a:r>
                        <a:rPr lang="en-US" sz="1400" b="1" baseline="0" dirty="0" smtClean="0">
                          <a:solidFill>
                            <a:srgbClr val="000000"/>
                          </a:solidFill>
                          <a:effectLst/>
                          <a:latin typeface="+mn-lt"/>
                          <a:ea typeface="Calibri"/>
                        </a:rPr>
                        <a:t>.</a:t>
                      </a:r>
                      <a:endParaRPr lang="en-US" sz="1400" b="1" dirty="0" smtClean="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pic>
        <p:nvPicPr>
          <p:cNvPr id="8" name="Picture 2" descr="U:\Executive\jhorak\NGSS@NSTA\Discover NGSS PD\Design Job\Slides\DiscoverNGSS_SlideImage_Top.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4783" t="21315"/>
          <a:stretch/>
        </p:blipFill>
        <p:spPr bwMode="auto">
          <a:xfrm>
            <a:off x="7752522" y="314683"/>
            <a:ext cx="1391478" cy="123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26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8718743"/>
              </p:ext>
            </p:extLst>
          </p:nvPr>
        </p:nvGraphicFramePr>
        <p:xfrm>
          <a:off x="533400" y="1424919"/>
          <a:ext cx="8115299" cy="5233937"/>
        </p:xfrm>
        <a:graphic>
          <a:graphicData uri="http://schemas.openxmlformats.org/drawingml/2006/table">
            <a:tbl>
              <a:tblPr firstRow="1" firstCol="1" bandRow="1"/>
              <a:tblGrid>
                <a:gridCol w="2590800"/>
                <a:gridCol w="3276600"/>
                <a:gridCol w="2247899"/>
              </a:tblGrid>
              <a:tr h="178706">
                <a:tc gridSpan="3">
                  <a:txBody>
                    <a:bodyPr/>
                    <a:lstStyle/>
                    <a:p>
                      <a:pPr marL="0" marR="0">
                        <a:spcBef>
                          <a:spcPts val="0"/>
                        </a:spcBef>
                        <a:spcAft>
                          <a:spcPts val="0"/>
                        </a:spcAft>
                      </a:pPr>
                      <a:r>
                        <a:rPr lang="en-US" sz="1200" b="1" dirty="0">
                          <a:solidFill>
                            <a:schemeClr val="bg1"/>
                          </a:solidFill>
                          <a:effectLst/>
                          <a:latin typeface="+mn-lt"/>
                          <a:ea typeface="Calibri"/>
                        </a:rPr>
                        <a:t>MS-PS1 Matter and Its Interactions </a:t>
                      </a:r>
                      <a:endParaRPr lang="en-US" sz="1200" dirty="0">
                        <a:solidFill>
                          <a:schemeClr val="bg1"/>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945589">
                <a:tc gridSpan="3">
                  <a:txBody>
                    <a:bodyPr/>
                    <a:lstStyle/>
                    <a:p>
                      <a:pPr marL="0" marR="0">
                        <a:spcBef>
                          <a:spcPts val="0"/>
                        </a:spcBef>
                        <a:spcAft>
                          <a:spcPts val="0"/>
                        </a:spcAft>
                      </a:pPr>
                      <a:r>
                        <a:rPr lang="en-US" sz="1000" dirty="0" smtClean="0">
                          <a:solidFill>
                            <a:schemeClr val="bg1"/>
                          </a:solidFill>
                          <a:effectLst/>
                          <a:latin typeface="+mn-lt"/>
                          <a:ea typeface="Calibri"/>
                        </a:rPr>
                        <a:t>Students who demonstrate understanding can: </a:t>
                      </a:r>
                    </a:p>
                    <a:p>
                      <a:pPr marL="914400" marR="0" indent="-914400">
                        <a:spcBef>
                          <a:spcPts val="0"/>
                        </a:spcBef>
                        <a:spcAft>
                          <a:spcPts val="0"/>
                        </a:spcAft>
                        <a:tabLst/>
                      </a:pPr>
                      <a:r>
                        <a:rPr lang="en-US" sz="1400" b="1" dirty="0" smtClean="0">
                          <a:solidFill>
                            <a:schemeClr val="bg1"/>
                          </a:solidFill>
                          <a:effectLst/>
                          <a:latin typeface="+mn-lt"/>
                          <a:ea typeface="Calibri"/>
                        </a:rPr>
                        <a:t>MS-PS1-1.	Develop a model to describe that matter is made of particles too small to be seen. </a:t>
                      </a:r>
                      <a:r>
                        <a:rPr lang="en-US" sz="1050" dirty="0" smtClean="0">
                          <a:solidFill>
                            <a:schemeClr val="bg1"/>
                          </a:solidFill>
                          <a:effectLst/>
                          <a:latin typeface="+mn-lt"/>
                          <a:ea typeface="Calibri"/>
                        </a:rPr>
                        <a:t>[Clarification Statement: Examples of evidence could include adding air to expand a basketball, compressing air in a syringe, dissolving sugar in water, and evaporating salt water.] [</a:t>
                      </a:r>
                      <a:r>
                        <a:rPr lang="en-US" sz="1050" i="1" dirty="0" smtClean="0">
                          <a:solidFill>
                            <a:schemeClr val="bg1"/>
                          </a:solidFill>
                          <a:effectLst/>
                          <a:latin typeface="+mn-lt"/>
                          <a:ea typeface="Calibri"/>
                        </a:rPr>
                        <a:t>Assessment Boundary: Assessment does not include the atomic-scale mechanism of evaporation and condensation or defining the unseen particles.</a:t>
                      </a:r>
                      <a:r>
                        <a:rPr lang="en-US" sz="1050" dirty="0" smtClean="0">
                          <a:solidFill>
                            <a:schemeClr val="bg1"/>
                          </a:solidFill>
                          <a:effectLst/>
                          <a:latin typeface="+mn-lt"/>
                          <a:ea typeface="Calibri"/>
                        </a:rPr>
                        <a:t>] </a:t>
                      </a:r>
                    </a:p>
                    <a:p>
                      <a:pPr marL="685800" marR="0" indent="-685800">
                        <a:spcBef>
                          <a:spcPts val="0"/>
                        </a:spcBef>
                        <a:spcAft>
                          <a:spcPts val="0"/>
                        </a:spcAft>
                      </a:pPr>
                      <a:r>
                        <a:rPr lang="en-US" sz="800" dirty="0" smtClean="0">
                          <a:solidFill>
                            <a:schemeClr val="bg1"/>
                          </a:solidFill>
                          <a:effectLst/>
                          <a:latin typeface="+mn-lt"/>
                          <a:ea typeface="Calibri"/>
                        </a:rPr>
                        <a:t> </a:t>
                      </a:r>
                      <a:endParaRPr lang="en-US" sz="1600" dirty="0">
                        <a:solidFill>
                          <a:schemeClr val="bg1"/>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134029">
                <a:tc gridSpan="3">
                  <a:txBody>
                    <a:bodyPr/>
                    <a:lstStyle/>
                    <a:p>
                      <a:pPr marL="0" marR="0" algn="ctr">
                        <a:spcBef>
                          <a:spcPts val="0"/>
                        </a:spcBef>
                        <a:spcAft>
                          <a:spcPts val="0"/>
                        </a:spcAft>
                      </a:pPr>
                      <a:r>
                        <a:rPr lang="en-US" sz="900" dirty="0" smtClean="0">
                          <a:solidFill>
                            <a:schemeClr val="tx1"/>
                          </a:solidFill>
                          <a:effectLst/>
                          <a:latin typeface="Tahoma"/>
                          <a:ea typeface="Calibri"/>
                        </a:rPr>
                        <a:t> </a:t>
                      </a:r>
                      <a:endParaRPr lang="en-US" sz="1600" dirty="0">
                        <a:solidFill>
                          <a:schemeClr val="tx1"/>
                        </a:solidFill>
                        <a:effectLst/>
                        <a:latin typeface="Tahoma"/>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402061">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200" b="1" dirty="0">
                          <a:solidFill>
                            <a:srgbClr val="FFFFFF"/>
                          </a:solidFill>
                          <a:effectLst/>
                          <a:latin typeface="Tahoma"/>
                          <a:ea typeface="Calibri"/>
                        </a:rPr>
                        <a:t>Disciplinary Core Ideas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544096">
                <a:tc>
                  <a:txBody>
                    <a:bodyPr/>
                    <a:lstStyle/>
                    <a:p>
                      <a:pPr marL="0" marR="0">
                        <a:lnSpc>
                          <a:spcPct val="100000"/>
                        </a:lnSpc>
                        <a:spcBef>
                          <a:spcPts val="0"/>
                        </a:spcBef>
                        <a:spcAft>
                          <a:spcPts val="0"/>
                        </a:spcAft>
                      </a:pPr>
                      <a:r>
                        <a:rPr lang="en-US" sz="1400" b="1" dirty="0" smtClean="0">
                          <a:solidFill>
                            <a:srgbClr val="000000"/>
                          </a:solidFill>
                          <a:effectLst/>
                          <a:latin typeface="+mn-lt"/>
                          <a:ea typeface="Calibri"/>
                        </a:rPr>
                        <a:t>Planning</a:t>
                      </a:r>
                      <a:r>
                        <a:rPr lang="en-US" sz="1400" b="1" baseline="0" dirty="0" smtClean="0">
                          <a:solidFill>
                            <a:srgbClr val="000000"/>
                          </a:solidFill>
                          <a:effectLst/>
                          <a:latin typeface="+mn-lt"/>
                          <a:ea typeface="Calibri"/>
                        </a:rPr>
                        <a:t> and Carrying Out Investigations</a:t>
                      </a:r>
                      <a:endParaRPr lang="en-US" sz="1400" b="1" dirty="0" smtClean="0">
                        <a:solidFill>
                          <a:srgbClr val="000000"/>
                        </a:solidFill>
                        <a:effectLst/>
                        <a:latin typeface="+mn-lt"/>
                        <a:ea typeface="Calibri"/>
                      </a:endParaRPr>
                    </a:p>
                    <a:p>
                      <a:pPr marL="0" marR="0">
                        <a:lnSpc>
                          <a:spcPct val="100000"/>
                        </a:lnSpc>
                        <a:spcBef>
                          <a:spcPts val="0"/>
                        </a:spcBef>
                        <a:spcAft>
                          <a:spcPts val="0"/>
                        </a:spcAft>
                      </a:pPr>
                      <a:r>
                        <a:rPr lang="en-US" sz="1400" dirty="0" smtClean="0">
                          <a:solidFill>
                            <a:srgbClr val="000000"/>
                          </a:solidFill>
                          <a:effectLst/>
                          <a:latin typeface="+mn-lt"/>
                          <a:ea typeface="Calibri"/>
                        </a:rPr>
                        <a:t>Planning and carrying out investigations to answer questions or test solutions to problems</a:t>
                      </a:r>
                      <a:r>
                        <a:rPr lang="en-US" sz="1400" baseline="0" dirty="0" smtClean="0">
                          <a:solidFill>
                            <a:srgbClr val="000000"/>
                          </a:solidFill>
                          <a:effectLst/>
                          <a:latin typeface="+mn-lt"/>
                          <a:ea typeface="Calibri"/>
                        </a:rPr>
                        <a:t> in 3–5 builds on K–2 experiences and progresses to include investigations that control variables and provide evidence to support explanations or design solutions</a:t>
                      </a:r>
                      <a:r>
                        <a:rPr lang="en-US" sz="1400" dirty="0" smtClean="0">
                          <a:solidFill>
                            <a:srgbClr val="000000"/>
                          </a:solidFill>
                          <a:effectLst/>
                          <a:latin typeface="+mn-lt"/>
                          <a:ea typeface="Calibri"/>
                        </a:rPr>
                        <a:t>. </a:t>
                      </a:r>
                    </a:p>
                    <a:p>
                      <a:pPr marL="285750" marR="0" indent="-285750">
                        <a:lnSpc>
                          <a:spcPct val="100000"/>
                        </a:lnSpc>
                        <a:spcBef>
                          <a:spcPts val="0"/>
                        </a:spcBef>
                        <a:spcAft>
                          <a:spcPts val="0"/>
                        </a:spcAft>
                        <a:buFont typeface="Arial"/>
                        <a:buChar char="•"/>
                      </a:pPr>
                      <a:r>
                        <a:rPr lang="en-US" sz="1400" dirty="0" smtClean="0">
                          <a:solidFill>
                            <a:srgbClr val="000000"/>
                          </a:solidFill>
                          <a:effectLst/>
                          <a:latin typeface="+mn-lt"/>
                          <a:ea typeface="Calibri"/>
                        </a:rPr>
                        <a:t>Make observations and/or measurements</a:t>
                      </a:r>
                      <a:r>
                        <a:rPr lang="en-US" sz="1400" baseline="0" dirty="0" smtClean="0">
                          <a:solidFill>
                            <a:srgbClr val="000000"/>
                          </a:solidFill>
                          <a:effectLst/>
                          <a:latin typeface="+mn-lt"/>
                          <a:ea typeface="Calibri"/>
                        </a:rPr>
                        <a:t> to produce data to serve as the basis for evidence for an explanation of phenomena.</a:t>
                      </a:r>
                      <a:endParaRPr lang="en-US" sz="1400" dirty="0" smtClean="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112713" marR="0" indent="-112713">
                        <a:lnSpc>
                          <a:spcPct val="100000"/>
                        </a:lnSpc>
                        <a:spcBef>
                          <a:spcPts val="0"/>
                        </a:spcBef>
                        <a:spcAft>
                          <a:spcPts val="0"/>
                        </a:spcAft>
                      </a:pPr>
                      <a:r>
                        <a:rPr lang="en-US" sz="1400" b="1" dirty="0" smtClean="0">
                          <a:solidFill>
                            <a:srgbClr val="000000"/>
                          </a:solidFill>
                          <a:effectLst/>
                          <a:latin typeface="+mn-lt"/>
                          <a:ea typeface="Calibri"/>
                          <a:cs typeface="Times New Roman"/>
                        </a:rPr>
                        <a:t>ESS2.A: Earth</a:t>
                      </a:r>
                      <a:r>
                        <a:rPr lang="en-US" sz="1400" b="1" baseline="0" dirty="0" smtClean="0">
                          <a:solidFill>
                            <a:srgbClr val="000000"/>
                          </a:solidFill>
                          <a:effectLst/>
                          <a:latin typeface="+mn-lt"/>
                          <a:ea typeface="Calibri"/>
                          <a:cs typeface="Times New Roman"/>
                        </a:rPr>
                        <a:t> Materials and Systems</a:t>
                      </a:r>
                      <a:endParaRPr lang="en-US" sz="1400" b="1" dirty="0" smtClean="0">
                        <a:solidFill>
                          <a:srgbClr val="000000"/>
                        </a:solidFill>
                        <a:effectLst/>
                        <a:latin typeface="+mn-lt"/>
                        <a:ea typeface="Calibri"/>
                        <a:cs typeface="Times New Roman"/>
                      </a:endParaRPr>
                    </a:p>
                    <a:p>
                      <a:pPr marL="227013" marR="0" indent="-22701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cs typeface="Times New Roman"/>
                        </a:rPr>
                        <a:t>Rainfall</a:t>
                      </a:r>
                      <a:r>
                        <a:rPr lang="en-US" sz="1400" baseline="0" dirty="0" smtClean="0">
                          <a:solidFill>
                            <a:srgbClr val="000000"/>
                          </a:solidFill>
                          <a:effectLst/>
                          <a:latin typeface="+mn-lt"/>
                          <a:ea typeface="Calibri"/>
                          <a:cs typeface="Times New Roman"/>
                        </a:rPr>
                        <a:t> helps to shape the land and affects the types of things found in a region.  Water, ice, wind, living organisms, and gravity break down rocks, soils, and sediments into smaller particles and move them around.</a:t>
                      </a:r>
                    </a:p>
                    <a:p>
                      <a:pPr marL="0" marR="0" indent="0">
                        <a:lnSpc>
                          <a:spcPct val="100000"/>
                        </a:lnSpc>
                        <a:spcBef>
                          <a:spcPts val="0"/>
                        </a:spcBef>
                        <a:spcAft>
                          <a:spcPts val="0"/>
                        </a:spcAft>
                        <a:buFont typeface="Arial" pitchFamily="34" charset="0"/>
                        <a:buNone/>
                      </a:pPr>
                      <a:r>
                        <a:rPr lang="en-US" sz="1400" b="1" baseline="0" dirty="0" smtClean="0">
                          <a:solidFill>
                            <a:srgbClr val="000000"/>
                          </a:solidFill>
                          <a:effectLst/>
                          <a:latin typeface="+mn-lt"/>
                          <a:ea typeface="Calibri"/>
                          <a:cs typeface="Times New Roman"/>
                        </a:rPr>
                        <a:t>ESS2.E: </a:t>
                      </a:r>
                      <a:r>
                        <a:rPr lang="en-US" sz="1400" b="1" baseline="0" dirty="0" err="1" smtClean="0">
                          <a:solidFill>
                            <a:srgbClr val="000000"/>
                          </a:solidFill>
                          <a:effectLst/>
                          <a:latin typeface="+mn-lt"/>
                          <a:ea typeface="Calibri"/>
                          <a:cs typeface="Times New Roman"/>
                        </a:rPr>
                        <a:t>Biogeology</a:t>
                      </a:r>
                      <a:endParaRPr lang="en-US" sz="1400" b="1" baseline="0" dirty="0" smtClean="0">
                        <a:solidFill>
                          <a:srgbClr val="000000"/>
                        </a:solidFill>
                        <a:effectLst/>
                        <a:latin typeface="+mn-lt"/>
                        <a:ea typeface="Calibri"/>
                        <a:cs typeface="Times New Roman"/>
                      </a:endParaRPr>
                    </a:p>
                    <a:p>
                      <a:pPr marL="285750" marR="0" indent="-285750">
                        <a:lnSpc>
                          <a:spcPct val="100000"/>
                        </a:lnSpc>
                        <a:spcBef>
                          <a:spcPts val="0"/>
                        </a:spcBef>
                        <a:spcAft>
                          <a:spcPts val="0"/>
                        </a:spcAft>
                        <a:buFont typeface="Arial"/>
                        <a:buChar char="•"/>
                      </a:pPr>
                      <a:r>
                        <a:rPr lang="en-US" sz="1400" b="0" baseline="0" dirty="0" smtClean="0">
                          <a:solidFill>
                            <a:srgbClr val="000000"/>
                          </a:solidFill>
                          <a:effectLst/>
                          <a:latin typeface="+mn-lt"/>
                          <a:ea typeface="Calibri"/>
                          <a:cs typeface="Times New Roman"/>
                        </a:rPr>
                        <a:t>Living things affect the physical characteristics of their regions.</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nSpc>
                          <a:spcPct val="100000"/>
                        </a:lnSpc>
                        <a:spcBef>
                          <a:spcPts val="0"/>
                        </a:spcBef>
                        <a:spcAft>
                          <a:spcPts val="0"/>
                        </a:spcAft>
                      </a:pPr>
                      <a:r>
                        <a:rPr lang="en-US" sz="1400" b="1" dirty="0" smtClean="0">
                          <a:solidFill>
                            <a:srgbClr val="000000"/>
                          </a:solidFill>
                          <a:effectLst/>
                          <a:latin typeface="+mn-lt"/>
                          <a:ea typeface="Calibri"/>
                        </a:rPr>
                        <a:t>Cause</a:t>
                      </a:r>
                      <a:r>
                        <a:rPr lang="en-US" sz="1400" b="1" baseline="0" dirty="0" smtClean="0">
                          <a:solidFill>
                            <a:srgbClr val="000000"/>
                          </a:solidFill>
                          <a:effectLst/>
                          <a:latin typeface="+mn-lt"/>
                          <a:ea typeface="Calibri"/>
                        </a:rPr>
                        <a:t> and Effect</a:t>
                      </a:r>
                      <a:endParaRPr lang="en-US" sz="1400" b="1" dirty="0" smtClean="0">
                        <a:solidFill>
                          <a:srgbClr val="000000"/>
                        </a:solidFill>
                        <a:effectLst/>
                        <a:latin typeface="+mn-lt"/>
                        <a:ea typeface="Calibri"/>
                      </a:endParaRPr>
                    </a:p>
                    <a:p>
                      <a:pPr marL="169863" marR="0" indent="-1698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rgbClr val="000000"/>
                          </a:solidFill>
                          <a:effectLst/>
                          <a:latin typeface="+mn-lt"/>
                          <a:ea typeface="Calibri"/>
                        </a:rPr>
                        <a:t>Cause and effect relationships are routinely identified, tested, and used to explain change</a:t>
                      </a:r>
                      <a:r>
                        <a:rPr lang="en-US" sz="1400" b="1" baseline="0" dirty="0" smtClean="0">
                          <a:solidFill>
                            <a:srgbClr val="000000"/>
                          </a:solidFill>
                          <a:effectLst/>
                          <a:latin typeface="+mn-lt"/>
                          <a:ea typeface="Calibri"/>
                        </a:rPr>
                        <a:t>.</a:t>
                      </a:r>
                      <a:endParaRPr lang="en-US" sz="1400" b="1" dirty="0" smtClean="0">
                        <a:solidFill>
                          <a:srgbClr val="000000"/>
                        </a:solidFill>
                        <a:effectLst/>
                        <a:latin typeface="+mn-lt"/>
                        <a:ea typeface="Calibri"/>
                      </a:endParaRPr>
                    </a:p>
                    <a:p>
                      <a:pPr marL="0" marR="0" indent="0">
                        <a:lnSpc>
                          <a:spcPct val="100000"/>
                        </a:lnSpc>
                        <a:spcBef>
                          <a:spcPts val="0"/>
                        </a:spcBef>
                        <a:spcAft>
                          <a:spcPts val="0"/>
                        </a:spcAft>
                        <a:buFont typeface="Arial" pitchFamily="34" charset="0"/>
                        <a:buNone/>
                      </a:pPr>
                      <a:endParaRPr lang="en-US" sz="14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
        <p:nvSpPr>
          <p:cNvPr id="2" name="Title 1"/>
          <p:cNvSpPr>
            <a:spLocks noGrp="1"/>
          </p:cNvSpPr>
          <p:nvPr>
            <p:ph type="title"/>
          </p:nvPr>
        </p:nvSpPr>
        <p:spPr/>
        <p:txBody>
          <a:bodyPr>
            <a:noAutofit/>
          </a:bodyPr>
          <a:lstStyle/>
          <a:p>
            <a:pPr>
              <a:defRPr/>
            </a:pPr>
            <a:r>
              <a:rPr lang="en-US" b="0" dirty="0">
                <a:solidFill>
                  <a:schemeClr val="bg1"/>
                </a:solidFill>
              </a:rPr>
              <a:t>Instruction Can Use Those </a:t>
            </a:r>
            <a:r>
              <a:rPr lang="en-US" b="0" dirty="0" smtClean="0">
                <a:solidFill>
                  <a:schemeClr val="bg1"/>
                </a:solidFill>
              </a:rPr>
              <a:t/>
            </a:r>
            <a:br>
              <a:rPr lang="en-US" b="0" dirty="0" smtClean="0">
                <a:solidFill>
                  <a:schemeClr val="bg1"/>
                </a:solidFill>
              </a:rPr>
            </a:br>
            <a:r>
              <a:rPr lang="en-US" b="0" dirty="0" smtClean="0">
                <a:solidFill>
                  <a:schemeClr val="bg1"/>
                </a:solidFill>
              </a:rPr>
              <a:t>Same </a:t>
            </a:r>
            <a:r>
              <a:rPr lang="en-US" b="0" dirty="0">
                <a:solidFill>
                  <a:schemeClr val="bg1"/>
                </a:solidFill>
              </a:rPr>
              <a:t>Elements</a:t>
            </a:r>
          </a:p>
        </p:txBody>
      </p:sp>
    </p:spTree>
    <p:extLst>
      <p:ext uri="{BB962C8B-B14F-4D97-AF65-F5344CB8AC3E}">
        <p14:creationId xmlns:p14="http://schemas.microsoft.com/office/powerpoint/2010/main" val="1484118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9501217"/>
              </p:ext>
            </p:extLst>
          </p:nvPr>
        </p:nvGraphicFramePr>
        <p:xfrm>
          <a:off x="538163" y="1439934"/>
          <a:ext cx="8110536" cy="5067771"/>
        </p:xfrm>
        <a:graphic>
          <a:graphicData uri="http://schemas.openxmlformats.org/drawingml/2006/table">
            <a:tbl>
              <a:tblPr firstRow="1" firstCol="1" bandRow="1"/>
              <a:tblGrid>
                <a:gridCol w="2586037"/>
                <a:gridCol w="3276600"/>
                <a:gridCol w="2247899"/>
              </a:tblGrid>
              <a:tr h="182892">
                <a:tc gridSpan="3">
                  <a:txBody>
                    <a:bodyPr/>
                    <a:lstStyle/>
                    <a:p>
                      <a:pPr marL="0" marR="0">
                        <a:spcBef>
                          <a:spcPts val="0"/>
                        </a:spcBef>
                        <a:spcAft>
                          <a:spcPts val="0"/>
                        </a:spcAft>
                      </a:pPr>
                      <a:r>
                        <a:rPr lang="en-US" sz="1200" b="1" dirty="0">
                          <a:solidFill>
                            <a:schemeClr val="bg1"/>
                          </a:solidFill>
                          <a:effectLst/>
                          <a:latin typeface="+mn-lt"/>
                          <a:ea typeface="Calibri"/>
                        </a:rPr>
                        <a:t>MS-PS1 Matter and Its Interactions </a:t>
                      </a:r>
                      <a:endParaRPr lang="en-US" sz="1200" dirty="0">
                        <a:solidFill>
                          <a:schemeClr val="bg1"/>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883979">
                <a:tc gridSpan="3">
                  <a:txBody>
                    <a:bodyPr/>
                    <a:lstStyle/>
                    <a:p>
                      <a:pPr marL="0" marR="0">
                        <a:spcBef>
                          <a:spcPts val="0"/>
                        </a:spcBef>
                        <a:spcAft>
                          <a:spcPts val="0"/>
                        </a:spcAft>
                      </a:pPr>
                      <a:r>
                        <a:rPr lang="en-US" sz="1000" dirty="0" smtClean="0">
                          <a:solidFill>
                            <a:schemeClr val="bg1"/>
                          </a:solidFill>
                          <a:effectLst/>
                          <a:latin typeface="+mn-lt"/>
                          <a:ea typeface="Calibri"/>
                        </a:rPr>
                        <a:t>Students who demonstrate understanding can: </a:t>
                      </a:r>
                    </a:p>
                    <a:p>
                      <a:pPr marL="914400" marR="0" indent="-914400">
                        <a:spcBef>
                          <a:spcPts val="0"/>
                        </a:spcBef>
                        <a:spcAft>
                          <a:spcPts val="0"/>
                        </a:spcAft>
                        <a:tabLst/>
                      </a:pPr>
                      <a:r>
                        <a:rPr lang="en-US" sz="1400" b="1" dirty="0" smtClean="0">
                          <a:solidFill>
                            <a:schemeClr val="bg1"/>
                          </a:solidFill>
                          <a:effectLst/>
                          <a:latin typeface="+mn-lt"/>
                          <a:ea typeface="Calibri"/>
                        </a:rPr>
                        <a:t>MS-PS1-1.	Develop a model to describe that matter is made of particles too small to be seen. </a:t>
                      </a:r>
                      <a:r>
                        <a:rPr lang="en-US" sz="1050" dirty="0" smtClean="0">
                          <a:solidFill>
                            <a:schemeClr val="bg1"/>
                          </a:solidFill>
                          <a:effectLst/>
                          <a:latin typeface="+mn-lt"/>
                          <a:ea typeface="Calibri"/>
                        </a:rPr>
                        <a:t>[Clarification Statement: Examples of evidence could include adding air to expand a basketball, compressing air in a syringe, dissolving sugar in water, and evaporating salt water.] [</a:t>
                      </a:r>
                      <a:r>
                        <a:rPr lang="en-US" sz="1050" i="1" dirty="0" smtClean="0">
                          <a:solidFill>
                            <a:schemeClr val="bg1"/>
                          </a:solidFill>
                          <a:effectLst/>
                          <a:latin typeface="+mn-lt"/>
                          <a:ea typeface="Calibri"/>
                        </a:rPr>
                        <a:t>Assessment Boundary: Assessment does not include the atomic-scale mechanism of evaporation and condensation or defining the unseen particles.</a:t>
                      </a:r>
                      <a:r>
                        <a:rPr lang="en-US" sz="1050" dirty="0" smtClean="0">
                          <a:solidFill>
                            <a:schemeClr val="bg1"/>
                          </a:solidFill>
                          <a:effectLst/>
                          <a:latin typeface="+mn-lt"/>
                          <a:ea typeface="Calibri"/>
                        </a:rPr>
                        <a:t>] </a:t>
                      </a:r>
                    </a:p>
                    <a:p>
                      <a:pPr marL="685800" marR="0" indent="-685800">
                        <a:spcBef>
                          <a:spcPts val="0"/>
                        </a:spcBef>
                        <a:spcAft>
                          <a:spcPts val="0"/>
                        </a:spcAft>
                      </a:pPr>
                      <a:r>
                        <a:rPr lang="en-US" sz="800" dirty="0" smtClean="0">
                          <a:solidFill>
                            <a:schemeClr val="bg1"/>
                          </a:solidFill>
                          <a:effectLst/>
                          <a:latin typeface="+mn-lt"/>
                          <a:ea typeface="Calibri"/>
                        </a:rPr>
                        <a:t> </a:t>
                      </a:r>
                      <a:endParaRPr lang="en-US" sz="1600" dirty="0">
                        <a:solidFill>
                          <a:schemeClr val="bg1"/>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137169">
                <a:tc gridSpan="3">
                  <a:txBody>
                    <a:bodyPr/>
                    <a:lstStyle/>
                    <a:p>
                      <a:pPr marL="0" marR="0" algn="ctr">
                        <a:spcBef>
                          <a:spcPts val="0"/>
                        </a:spcBef>
                        <a:spcAft>
                          <a:spcPts val="0"/>
                        </a:spcAft>
                      </a:pPr>
                      <a:r>
                        <a:rPr lang="en-US" sz="900" dirty="0" smtClean="0">
                          <a:solidFill>
                            <a:schemeClr val="tx1"/>
                          </a:solidFill>
                          <a:effectLst/>
                          <a:latin typeface="Tahoma"/>
                          <a:ea typeface="Calibri"/>
                        </a:rPr>
                        <a:t> </a:t>
                      </a:r>
                      <a:endParaRPr lang="en-US" sz="1600" dirty="0">
                        <a:solidFill>
                          <a:schemeClr val="tx1"/>
                        </a:solidFill>
                        <a:effectLst/>
                        <a:latin typeface="Tahoma"/>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96465">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smtClean="0">
                          <a:solidFill>
                            <a:srgbClr val="FFFFFF"/>
                          </a:solidFill>
                          <a:effectLst/>
                          <a:latin typeface="Tahoma"/>
                          <a:ea typeface="Calibri"/>
                        </a:rPr>
                        <a:t>Disciplinary </a:t>
                      </a:r>
                      <a:r>
                        <a:rPr lang="en-US" sz="1200" b="1" dirty="0">
                          <a:solidFill>
                            <a:srgbClr val="FFFFFF"/>
                          </a:solidFill>
                          <a:effectLst/>
                          <a:latin typeface="Tahoma"/>
                          <a:ea typeface="Calibri"/>
                        </a:rPr>
                        <a:t>Core Ideas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nSpc>
                          <a:spcPct val="100000"/>
                        </a:lnSpc>
                        <a:spcBef>
                          <a:spcPts val="0"/>
                        </a:spcBef>
                        <a:spcAft>
                          <a:spcPts val="0"/>
                        </a:spcAft>
                      </a:pPr>
                      <a:r>
                        <a:rPr lang="en-US" sz="1400" b="1" dirty="0" smtClean="0">
                          <a:solidFill>
                            <a:srgbClr val="000000"/>
                          </a:solidFill>
                          <a:effectLst/>
                          <a:latin typeface="+mn-lt"/>
                          <a:ea typeface="Calibri"/>
                          <a:cs typeface="Times New Roman"/>
                        </a:rPr>
                        <a:t>ESS2.A: Earth</a:t>
                      </a:r>
                      <a:r>
                        <a:rPr lang="en-US" sz="1400" b="1" baseline="0" dirty="0" smtClean="0">
                          <a:solidFill>
                            <a:srgbClr val="000000"/>
                          </a:solidFill>
                          <a:effectLst/>
                          <a:latin typeface="+mn-lt"/>
                          <a:ea typeface="Calibri"/>
                          <a:cs typeface="Times New Roman"/>
                        </a:rPr>
                        <a:t> Materials and Systems</a:t>
                      </a:r>
                      <a:endParaRPr lang="en-US" sz="1400" b="1" dirty="0" smtClean="0">
                        <a:solidFill>
                          <a:srgbClr val="000000"/>
                        </a:solidFill>
                        <a:effectLst/>
                        <a:latin typeface="+mn-lt"/>
                        <a:ea typeface="Calibri"/>
                        <a:cs typeface="Times New Roman"/>
                      </a:endParaRPr>
                    </a:p>
                    <a:p>
                      <a:pPr marL="227013" marR="0" indent="-22701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cs typeface="Times New Roman"/>
                        </a:rPr>
                        <a:t>Rainfall</a:t>
                      </a:r>
                      <a:r>
                        <a:rPr lang="en-US" sz="1400" baseline="0" dirty="0" smtClean="0">
                          <a:solidFill>
                            <a:srgbClr val="000000"/>
                          </a:solidFill>
                          <a:effectLst/>
                          <a:latin typeface="+mn-lt"/>
                          <a:ea typeface="Calibri"/>
                          <a:cs typeface="Times New Roman"/>
                        </a:rPr>
                        <a:t> helps to shape the land and affects the types of things found in a region.  Water, ice, wind, living organisms, and gravity break down rocks, soils, and sediments into smaller particles and move them around.</a:t>
                      </a:r>
                    </a:p>
                    <a:p>
                      <a:pPr marL="227013" marR="0" indent="-227013">
                        <a:lnSpc>
                          <a:spcPct val="100000"/>
                        </a:lnSpc>
                        <a:spcBef>
                          <a:spcPts val="0"/>
                        </a:spcBef>
                        <a:spcAft>
                          <a:spcPts val="0"/>
                        </a:spcAft>
                      </a:pPr>
                      <a:endParaRPr lang="en-US" sz="800" b="1"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noAutofit/>
          </a:bodyPr>
          <a:lstStyle/>
          <a:p>
            <a:pPr>
              <a:defRPr/>
            </a:pPr>
            <a:r>
              <a:rPr lang="en-US" b="0" dirty="0">
                <a:solidFill>
                  <a:schemeClr val="bg1"/>
                </a:solidFill>
              </a:rPr>
              <a:t>Instruction Can Use Those </a:t>
            </a:r>
            <a:r>
              <a:rPr lang="en-US" b="0" dirty="0" smtClean="0">
                <a:solidFill>
                  <a:schemeClr val="bg1"/>
                </a:solidFill>
              </a:rPr>
              <a:t/>
            </a:r>
            <a:br>
              <a:rPr lang="en-US" b="0" dirty="0" smtClean="0">
                <a:solidFill>
                  <a:schemeClr val="bg1"/>
                </a:solidFill>
              </a:rPr>
            </a:br>
            <a:r>
              <a:rPr lang="en-US" b="0" dirty="0" smtClean="0">
                <a:solidFill>
                  <a:schemeClr val="bg1"/>
                </a:solidFill>
              </a:rPr>
              <a:t>Same </a:t>
            </a:r>
            <a:r>
              <a:rPr lang="en-US" b="0" dirty="0">
                <a:solidFill>
                  <a:schemeClr val="bg1"/>
                </a:solidFill>
              </a:rPr>
              <a:t>Elements …</a:t>
            </a:r>
          </a:p>
        </p:txBody>
      </p:sp>
    </p:spTree>
    <p:extLst>
      <p:ext uri="{BB962C8B-B14F-4D97-AF65-F5344CB8AC3E}">
        <p14:creationId xmlns:p14="http://schemas.microsoft.com/office/powerpoint/2010/main" val="54841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i="1" dirty="0">
                <a:solidFill>
                  <a:schemeClr val="bg1"/>
                </a:solidFill>
              </a:rPr>
              <a:t>A Framework for </a:t>
            </a:r>
            <a:r>
              <a:rPr lang="en-US" b="0" i="1" dirty="0" smtClean="0">
                <a:solidFill>
                  <a:schemeClr val="bg1"/>
                </a:solidFill>
              </a:rPr>
              <a:t>K</a:t>
            </a:r>
            <a:r>
              <a:rPr lang="en-US" b="0" dirty="0">
                <a:solidFill>
                  <a:schemeClr val="bg1"/>
                </a:solidFill>
              </a:rPr>
              <a:t>–</a:t>
            </a:r>
            <a:r>
              <a:rPr lang="en-US" b="0" i="1" dirty="0" smtClean="0">
                <a:solidFill>
                  <a:schemeClr val="bg1"/>
                </a:solidFill>
              </a:rPr>
              <a:t>12 </a:t>
            </a:r>
            <a:br>
              <a:rPr lang="en-US" b="0" i="1" dirty="0" smtClean="0">
                <a:solidFill>
                  <a:schemeClr val="bg1"/>
                </a:solidFill>
              </a:rPr>
            </a:br>
            <a:r>
              <a:rPr lang="en-US" b="0" i="1" dirty="0" smtClean="0">
                <a:solidFill>
                  <a:schemeClr val="bg1"/>
                </a:solidFill>
              </a:rPr>
              <a:t>Science </a:t>
            </a:r>
            <a:r>
              <a:rPr lang="en-US" b="0" i="1" dirty="0">
                <a:solidFill>
                  <a:schemeClr val="bg1"/>
                </a:solidFill>
              </a:rPr>
              <a:t>Education</a:t>
            </a:r>
            <a:endParaRPr lang="en-US" b="0" dirty="0">
              <a:solidFill>
                <a:schemeClr val="bg1"/>
              </a:solidFill>
            </a:endParaRPr>
          </a:p>
        </p:txBody>
      </p:sp>
      <p:sp>
        <p:nvSpPr>
          <p:cNvPr id="3" name="Content Placeholder 2"/>
          <p:cNvSpPr>
            <a:spLocks noGrp="1"/>
          </p:cNvSpPr>
          <p:nvPr>
            <p:ph idx="1"/>
          </p:nvPr>
        </p:nvSpPr>
        <p:spPr>
          <a:xfrm>
            <a:off x="4191000" y="1547123"/>
            <a:ext cx="4343400" cy="4472677"/>
          </a:xfrm>
        </p:spPr>
        <p:txBody>
          <a:bodyPr>
            <a:normAutofit/>
          </a:bodyPr>
          <a:lstStyle/>
          <a:p>
            <a:pPr>
              <a:buFontTx/>
              <a:buNone/>
            </a:pPr>
            <a:r>
              <a:rPr lang="en-US" sz="2800" b="1" dirty="0"/>
              <a:t>The Three Dimensions</a:t>
            </a:r>
          </a:p>
          <a:p>
            <a:r>
              <a:rPr lang="en-US" sz="2800" dirty="0" smtClean="0"/>
              <a:t>Scientific </a:t>
            </a:r>
            <a:r>
              <a:rPr lang="en-US" sz="2800" dirty="0"/>
              <a:t>and engineering practices</a:t>
            </a:r>
          </a:p>
          <a:p>
            <a:r>
              <a:rPr lang="en-US" sz="2800" dirty="0"/>
              <a:t>Crosscutting concepts</a:t>
            </a:r>
          </a:p>
          <a:p>
            <a:r>
              <a:rPr lang="en-US" sz="2800" dirty="0"/>
              <a:t>Disciplinary core ideas</a:t>
            </a:r>
          </a:p>
          <a:p>
            <a:pPr>
              <a:buFontTx/>
              <a:buNone/>
            </a:pPr>
            <a:endParaRPr lang="en-US" sz="2800" dirty="0"/>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547123"/>
            <a:ext cx="2819400" cy="3408362"/>
          </a:xfrm>
          <a:prstGeom prst="rect">
            <a:avLst/>
          </a:prstGeom>
          <a:noFill/>
          <a:ln w="9525">
            <a:noFill/>
            <a:miter lim="800000"/>
            <a:headEnd/>
            <a:tailEnd/>
          </a:ln>
          <a:effectLst>
            <a:outerShdw blurRad="50800" dist="139700" dir="2700000" algn="tl" rotWithShape="0">
              <a:prstClr val="black">
                <a:alpha val="40000"/>
              </a:prstClr>
            </a:outerShdw>
          </a:effectLst>
        </p:spPr>
      </p:pic>
    </p:spTree>
    <p:extLst>
      <p:ext uri="{BB962C8B-B14F-4D97-AF65-F5344CB8AC3E}">
        <p14:creationId xmlns:p14="http://schemas.microsoft.com/office/powerpoint/2010/main" val="3749990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0" name="Picture 2" descr="U:\Executive\jhorak\NGSS@NSTA\Discover NGSS PD\Design Job\Slides\DiscoverNGSS_SlideImage_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74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ext uri="{D42A27DB-BD31-4B8C-83A1-F6EECF244321}">
                <p14:modId xmlns:p14="http://schemas.microsoft.com/office/powerpoint/2010/main" val="1019057422"/>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0" marR="0">
                        <a:lnSpc>
                          <a:spcPct val="100000"/>
                        </a:lnSpc>
                        <a:spcBef>
                          <a:spcPts val="0"/>
                        </a:spcBef>
                        <a:spcAft>
                          <a:spcPts val="0"/>
                        </a:spcAft>
                      </a:pPr>
                      <a:r>
                        <a:rPr lang="en-US" sz="1400" b="1" dirty="0" smtClean="0">
                          <a:solidFill>
                            <a:srgbClr val="000000"/>
                          </a:solidFill>
                          <a:effectLst/>
                          <a:latin typeface="+mn-lt"/>
                          <a:ea typeface="Calibri"/>
                        </a:rPr>
                        <a:t>Patterns</a:t>
                      </a:r>
                    </a:p>
                    <a:p>
                      <a:pPr marL="169863" marR="0" indent="-16986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Patterns of change can be used to make predictions. </a:t>
                      </a: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47453829"/>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17475" marR="0" indent="-117475">
                        <a:lnSpc>
                          <a:spcPct val="100000"/>
                        </a:lnSpc>
                        <a:spcBef>
                          <a:spcPts val="0"/>
                        </a:spcBef>
                        <a:spcAft>
                          <a:spcPts val="0"/>
                        </a:spcAft>
                      </a:pPr>
                      <a:r>
                        <a:rPr lang="en-US" sz="1400" b="1" dirty="0" smtClean="0">
                          <a:solidFill>
                            <a:srgbClr val="000000"/>
                          </a:solidFill>
                          <a:effectLst/>
                          <a:latin typeface="+mn-lt"/>
                          <a:ea typeface="Calibri"/>
                        </a:rPr>
                        <a:t>Cause and Effect: Mechanism and Prediction</a:t>
                      </a:r>
                    </a:p>
                    <a:p>
                      <a:pPr marL="169863" marR="0" indent="-16986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Cause and effect relationships are routinely identified, tested, and used to explain change. </a:t>
                      </a: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78776152"/>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17475" marR="0" indent="-117475">
                        <a:lnSpc>
                          <a:spcPct val="100000"/>
                        </a:lnSpc>
                        <a:spcBef>
                          <a:spcPts val="0"/>
                        </a:spcBef>
                        <a:spcAft>
                          <a:spcPts val="0"/>
                        </a:spcAft>
                      </a:pPr>
                      <a:r>
                        <a:rPr lang="en-US" sz="1400" b="1" dirty="0" smtClean="0">
                          <a:solidFill>
                            <a:srgbClr val="000000"/>
                          </a:solidFill>
                          <a:effectLst/>
                          <a:latin typeface="+mn-lt"/>
                          <a:ea typeface="Calibri"/>
                        </a:rPr>
                        <a:t>Scale, Proportion, and Quantity</a:t>
                      </a:r>
                    </a:p>
                    <a:p>
                      <a:pPr marL="169863" marR="0" indent="-16986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Natural objects and/or observable phenomena exist from the very small to the immensely large or from very short to very long time periods. </a:t>
                      </a: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17665668"/>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0" marR="0">
                        <a:lnSpc>
                          <a:spcPct val="100000"/>
                        </a:lnSpc>
                        <a:spcBef>
                          <a:spcPts val="0"/>
                        </a:spcBef>
                        <a:spcAft>
                          <a:spcPts val="0"/>
                        </a:spcAft>
                      </a:pPr>
                      <a:r>
                        <a:rPr lang="en-US" sz="1400" b="1" dirty="0" smtClean="0">
                          <a:solidFill>
                            <a:srgbClr val="000000"/>
                          </a:solidFill>
                          <a:effectLst/>
                          <a:latin typeface="+mn-lt"/>
                          <a:ea typeface="Calibri"/>
                        </a:rPr>
                        <a:t>Systems and System Models</a:t>
                      </a:r>
                    </a:p>
                    <a:p>
                      <a:pPr marL="169863" marR="0" indent="-16986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A system can be described in terms of its components and their interactions.</a:t>
                      </a: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513294815"/>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17475" marR="0" indent="-117475">
                        <a:lnSpc>
                          <a:spcPct val="100000"/>
                        </a:lnSpc>
                        <a:spcBef>
                          <a:spcPts val="0"/>
                        </a:spcBef>
                        <a:spcAft>
                          <a:spcPts val="0"/>
                        </a:spcAft>
                      </a:pPr>
                      <a:r>
                        <a:rPr lang="en-US" sz="1400" b="1" dirty="0" smtClean="0">
                          <a:solidFill>
                            <a:srgbClr val="000000"/>
                          </a:solidFill>
                          <a:effectLst/>
                          <a:latin typeface="+mn-lt"/>
                          <a:ea typeface="Calibri"/>
                        </a:rPr>
                        <a:t>Energy and Matter: Flows, Cycles, and Conservation</a:t>
                      </a:r>
                    </a:p>
                    <a:p>
                      <a:pPr marL="169863" marR="0" indent="-16986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Matter is made of particles. </a:t>
                      </a: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68477601"/>
              </p:ext>
            </p:extLst>
          </p:nvPr>
        </p:nvGraphicFramePr>
        <p:xfrm>
          <a:off x="538163" y="1436688"/>
          <a:ext cx="8110536" cy="5037066"/>
        </p:xfrm>
        <a:graphic>
          <a:graphicData uri="http://schemas.openxmlformats.org/drawingml/2006/table">
            <a:tbl>
              <a:tblPr firstRow="1" firstCol="1" bandRow="1"/>
              <a:tblGrid>
                <a:gridCol w="2586037"/>
                <a:gridCol w="3276600"/>
                <a:gridCol w="2247899"/>
              </a:tblGrid>
              <a:tr h="182892">
                <a:tc gridSpan="3">
                  <a:txBody>
                    <a:bodyPr/>
                    <a:lstStyle/>
                    <a:p>
                      <a:pPr marL="0" marR="0">
                        <a:spcBef>
                          <a:spcPts val="0"/>
                        </a:spcBef>
                        <a:spcAft>
                          <a:spcPts val="0"/>
                        </a:spcAft>
                      </a:pPr>
                      <a:r>
                        <a:rPr lang="en-US" sz="1200" b="1" dirty="0">
                          <a:solidFill>
                            <a:schemeClr val="bg1"/>
                          </a:solidFill>
                          <a:effectLst/>
                          <a:latin typeface="+mn-lt"/>
                          <a:ea typeface="Calibri"/>
                        </a:rPr>
                        <a:t>MS-PS1 Matter and Its Interactions </a:t>
                      </a:r>
                      <a:endParaRPr lang="en-US" sz="1200" dirty="0">
                        <a:solidFill>
                          <a:schemeClr val="bg1"/>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883979">
                <a:tc gridSpan="3">
                  <a:txBody>
                    <a:bodyPr/>
                    <a:lstStyle/>
                    <a:p>
                      <a:pPr marL="0" marR="0">
                        <a:spcBef>
                          <a:spcPts val="0"/>
                        </a:spcBef>
                        <a:spcAft>
                          <a:spcPts val="0"/>
                        </a:spcAft>
                      </a:pPr>
                      <a:r>
                        <a:rPr lang="en-US" sz="1000" dirty="0" smtClean="0">
                          <a:solidFill>
                            <a:schemeClr val="bg1"/>
                          </a:solidFill>
                          <a:effectLst/>
                          <a:latin typeface="+mn-lt"/>
                          <a:ea typeface="Calibri"/>
                        </a:rPr>
                        <a:t>Students who demonstrate understanding can: </a:t>
                      </a:r>
                    </a:p>
                    <a:p>
                      <a:pPr marL="914400" marR="0" indent="-914400">
                        <a:spcBef>
                          <a:spcPts val="0"/>
                        </a:spcBef>
                        <a:spcAft>
                          <a:spcPts val="0"/>
                        </a:spcAft>
                        <a:tabLst/>
                      </a:pPr>
                      <a:r>
                        <a:rPr lang="en-US" sz="1400" b="1" dirty="0" smtClean="0">
                          <a:solidFill>
                            <a:schemeClr val="bg1"/>
                          </a:solidFill>
                          <a:effectLst/>
                          <a:latin typeface="+mn-lt"/>
                          <a:ea typeface="Calibri"/>
                        </a:rPr>
                        <a:t>MS-PS1-1.	Develop a model to describe that matter is made of particles too small to be seen. </a:t>
                      </a:r>
                      <a:r>
                        <a:rPr lang="en-US" sz="1050" dirty="0" smtClean="0">
                          <a:solidFill>
                            <a:schemeClr val="bg1"/>
                          </a:solidFill>
                          <a:effectLst/>
                          <a:latin typeface="+mn-lt"/>
                          <a:ea typeface="Calibri"/>
                        </a:rPr>
                        <a:t>[Clarification Statement: Examples of evidence could include adding air to expand a basketball, compressing air in a syringe, dissolving sugar in water, and evaporating salt water.] [</a:t>
                      </a:r>
                      <a:r>
                        <a:rPr lang="en-US" sz="1050" i="1" dirty="0" smtClean="0">
                          <a:solidFill>
                            <a:schemeClr val="bg1"/>
                          </a:solidFill>
                          <a:effectLst/>
                          <a:latin typeface="+mn-lt"/>
                          <a:ea typeface="Calibri"/>
                        </a:rPr>
                        <a:t>Assessment Boundary: Assessment does not include the atomic-scale mechanism of evaporation and condensation or defining the unseen particles.</a:t>
                      </a:r>
                      <a:r>
                        <a:rPr lang="en-US" sz="1050" dirty="0" smtClean="0">
                          <a:solidFill>
                            <a:schemeClr val="bg1"/>
                          </a:solidFill>
                          <a:effectLst/>
                          <a:latin typeface="+mn-lt"/>
                          <a:ea typeface="Calibri"/>
                        </a:rPr>
                        <a:t>] </a:t>
                      </a:r>
                    </a:p>
                    <a:p>
                      <a:pPr marL="685800" marR="0" indent="-685800">
                        <a:spcBef>
                          <a:spcPts val="0"/>
                        </a:spcBef>
                        <a:spcAft>
                          <a:spcPts val="0"/>
                        </a:spcAft>
                      </a:pPr>
                      <a:r>
                        <a:rPr lang="en-US" sz="800" dirty="0" smtClean="0">
                          <a:solidFill>
                            <a:schemeClr val="bg1"/>
                          </a:solidFill>
                          <a:effectLst/>
                          <a:latin typeface="+mn-lt"/>
                          <a:ea typeface="Calibri"/>
                        </a:rPr>
                        <a:t> </a:t>
                      </a:r>
                      <a:endParaRPr lang="en-US" sz="1600" dirty="0">
                        <a:solidFill>
                          <a:schemeClr val="bg1"/>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137169">
                <a:tc gridSpan="3">
                  <a:txBody>
                    <a:bodyPr/>
                    <a:lstStyle/>
                    <a:p>
                      <a:pPr marL="0" marR="0" algn="ctr">
                        <a:spcBef>
                          <a:spcPts val="0"/>
                        </a:spcBef>
                        <a:spcAft>
                          <a:spcPts val="0"/>
                        </a:spcAft>
                      </a:pPr>
                      <a:r>
                        <a:rPr lang="en-US" sz="900" dirty="0" smtClean="0">
                          <a:solidFill>
                            <a:schemeClr val="tx1"/>
                          </a:solidFill>
                          <a:effectLst/>
                          <a:latin typeface="Tahoma"/>
                          <a:ea typeface="Calibri"/>
                        </a:rPr>
                        <a:t> </a:t>
                      </a:r>
                      <a:endParaRPr lang="en-US" sz="1600" dirty="0">
                        <a:solidFill>
                          <a:schemeClr val="tx1"/>
                        </a:solidFill>
                        <a:effectLst/>
                        <a:latin typeface="Tahoma"/>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smtClean="0">
                          <a:solidFill>
                            <a:srgbClr val="FFFFFF"/>
                          </a:solidFill>
                          <a:effectLst/>
                          <a:latin typeface="Tahoma"/>
                          <a:ea typeface="Calibri"/>
                        </a:rPr>
                        <a:t>Disciplinary </a:t>
                      </a:r>
                      <a:r>
                        <a:rPr lang="en-US" sz="1200" b="1" dirty="0">
                          <a:solidFill>
                            <a:srgbClr val="FFFFFF"/>
                          </a:solidFill>
                          <a:effectLst/>
                          <a:latin typeface="Tahoma"/>
                          <a:ea typeface="Calibri"/>
                        </a:rPr>
                        <a:t>Core Ideas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indent="-227013">
                        <a:lnSpc>
                          <a:spcPct val="100000"/>
                        </a:lnSpc>
                        <a:spcBef>
                          <a:spcPts val="0"/>
                        </a:spcBef>
                        <a:spcAft>
                          <a:spcPts val="0"/>
                        </a:spcAft>
                      </a:pPr>
                      <a:endParaRPr lang="en-US" sz="800" b="1" dirty="0" smtClean="0">
                        <a:solidFill>
                          <a:srgbClr val="000000"/>
                        </a:solidFill>
                        <a:effectLst/>
                        <a:latin typeface="+mn-lt"/>
                        <a:ea typeface="Calibri"/>
                        <a:cs typeface="Times New Roman"/>
                      </a:endParaRPr>
                    </a:p>
                    <a:p>
                      <a:pPr marL="112713" marR="0" indent="-112713">
                        <a:lnSpc>
                          <a:spcPct val="100000"/>
                        </a:lnSpc>
                        <a:spcBef>
                          <a:spcPts val="0"/>
                        </a:spcBef>
                        <a:spcAft>
                          <a:spcPts val="0"/>
                        </a:spcAft>
                      </a:pPr>
                      <a:r>
                        <a:rPr lang="en-US" sz="1400" b="1" dirty="0" smtClean="0">
                          <a:solidFill>
                            <a:srgbClr val="000000"/>
                          </a:solidFill>
                          <a:effectLst/>
                          <a:latin typeface="+mn-lt"/>
                          <a:ea typeface="Calibri"/>
                          <a:cs typeface="Times New Roman"/>
                        </a:rPr>
                        <a:t>PS1.A: Structure and Properties of Matter</a:t>
                      </a:r>
                    </a:p>
                    <a:p>
                      <a:pPr marL="227013" marR="0" indent="-22701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cs typeface="Times New Roman"/>
                        </a:rPr>
                        <a:t>Matter of any type can be subdivided into particles that are too small to see, but even then the matter still exists and can be detected by other means. A model showing that gases are made from matter particles that are too small to see and are moving freely around in space can explain many observations, including the inflation and shape of a balloon and the effects of air on larger particles or objects. </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467300154"/>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0" marR="0">
                        <a:lnSpc>
                          <a:spcPct val="100000"/>
                        </a:lnSpc>
                        <a:spcBef>
                          <a:spcPts val="0"/>
                        </a:spcBef>
                        <a:spcAft>
                          <a:spcPts val="0"/>
                        </a:spcAft>
                      </a:pPr>
                      <a:r>
                        <a:rPr lang="en-US" sz="1400" b="1" dirty="0" smtClean="0">
                          <a:solidFill>
                            <a:srgbClr val="000000"/>
                          </a:solidFill>
                          <a:effectLst/>
                          <a:latin typeface="+mn-lt"/>
                          <a:ea typeface="Calibri"/>
                        </a:rPr>
                        <a:t>Structure and Function</a:t>
                      </a:r>
                    </a:p>
                    <a:p>
                      <a:pPr marL="166688" marR="0" indent="-166688">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Different materials have different substructures, which can sometimes be observed. </a:t>
                      </a: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903137427"/>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a:solidFill>
                            <a:srgbClr val="FFFFFF"/>
                          </a:solidFill>
                          <a:effectLst/>
                          <a:latin typeface="Tahoma"/>
                          <a:ea typeface="Calibri"/>
                        </a:rPr>
                        <a:t>Crosscutting Concepts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0" marR="0">
                        <a:lnSpc>
                          <a:spcPct val="100000"/>
                        </a:lnSpc>
                        <a:spcBef>
                          <a:spcPts val="0"/>
                        </a:spcBef>
                        <a:spcAft>
                          <a:spcPts val="0"/>
                        </a:spcAft>
                      </a:pPr>
                      <a:r>
                        <a:rPr lang="en-US" sz="1400" b="1" dirty="0" smtClean="0">
                          <a:solidFill>
                            <a:srgbClr val="000000"/>
                          </a:solidFill>
                          <a:effectLst/>
                          <a:latin typeface="+mn-lt"/>
                          <a:ea typeface="Calibri"/>
                        </a:rPr>
                        <a:t>Stability and Change</a:t>
                      </a:r>
                    </a:p>
                    <a:p>
                      <a:pPr marL="169863" marR="0" indent="-16986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Change is measured in terms of differences over time and may occur at different rates. </a:t>
                      </a: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D432790-7E2E-4ABF-9A3B-D7C5E5FE9274}" type="slidenum">
              <a:rPr lang="en-US" sz="1100">
                <a:solidFill>
                  <a:srgbClr val="000000"/>
                </a:solidFill>
              </a:rPr>
              <a:pPr eaLnBrk="1" hangingPunct="1"/>
              <a:t>40</a:t>
            </a:fld>
            <a:endParaRPr lang="en-US" sz="1100">
              <a:solidFill>
                <a:srgbClr val="000000"/>
              </a:solidFill>
            </a:endParaRPr>
          </a:p>
        </p:txBody>
      </p:sp>
      <p:sp>
        <p:nvSpPr>
          <p:cNvPr id="51204" name="Rectangle 5"/>
          <p:cNvSpPr>
            <a:spLocks noChangeArrowheads="1"/>
          </p:cNvSpPr>
          <p:nvPr/>
        </p:nvSpPr>
        <p:spPr bwMode="auto">
          <a:xfrm>
            <a:off x="685800" y="1828800"/>
            <a:ext cx="807720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p>
            <a:pPr algn="ctr"/>
            <a:endParaRPr lang="en-US" sz="240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9128278"/>
              </p:ext>
            </p:extLst>
          </p:nvPr>
        </p:nvGraphicFramePr>
        <p:xfrm>
          <a:off x="533400" y="2727735"/>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66688" marR="0" indent="-166688">
                        <a:lnSpc>
                          <a:spcPct val="100000"/>
                        </a:lnSpc>
                        <a:spcBef>
                          <a:spcPts val="0"/>
                        </a:spcBef>
                        <a:spcAft>
                          <a:spcPts val="0"/>
                        </a:spcAft>
                      </a:pPr>
                      <a:r>
                        <a:rPr lang="en-US" sz="1400" b="1" dirty="0" smtClean="0">
                          <a:solidFill>
                            <a:srgbClr val="000000"/>
                          </a:solidFill>
                          <a:effectLst/>
                          <a:latin typeface="+mn-lt"/>
                          <a:ea typeface="Calibri"/>
                        </a:rPr>
                        <a:t>Asking Questions and Defining Problems </a:t>
                      </a:r>
                    </a:p>
                    <a:p>
                      <a:pPr marL="0" marR="0">
                        <a:lnSpc>
                          <a:spcPct val="100000"/>
                        </a:lnSpc>
                        <a:spcBef>
                          <a:spcPts val="0"/>
                        </a:spcBef>
                        <a:spcAft>
                          <a:spcPts val="0"/>
                        </a:spcAft>
                      </a:pPr>
                      <a:r>
                        <a:rPr lang="en-US" sz="1400" dirty="0" smtClean="0">
                          <a:solidFill>
                            <a:srgbClr val="000000"/>
                          </a:solidFill>
                          <a:effectLst/>
                          <a:latin typeface="+mn-lt"/>
                          <a:ea typeface="Calibri"/>
                        </a:rPr>
                        <a:t>Asking questions and defining problems in 3–5 builds on K–2 experiences and progresses to specifying qualitative relationships. </a:t>
                      </a:r>
                    </a:p>
                    <a:p>
                      <a:pPr marL="225425" marR="0" indent="-225425">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Ask questions that can be investigated and predict reasonable outcomes based on patterns such as cause and effect relationships. </a:t>
                      </a:r>
                      <a:endParaRPr lang="en-US" sz="14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8441593"/>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0" marR="0">
                        <a:lnSpc>
                          <a:spcPct val="100000"/>
                        </a:lnSpc>
                        <a:spcBef>
                          <a:spcPts val="0"/>
                        </a:spcBef>
                        <a:spcAft>
                          <a:spcPts val="0"/>
                        </a:spcAft>
                      </a:pPr>
                      <a:r>
                        <a:rPr lang="en-US" sz="1400" b="1" dirty="0" smtClean="0">
                          <a:solidFill>
                            <a:srgbClr val="000000"/>
                          </a:solidFill>
                          <a:effectLst/>
                          <a:latin typeface="+mn-lt"/>
                          <a:ea typeface="Calibri"/>
                        </a:rPr>
                        <a:t>Developing and Using Models</a:t>
                      </a:r>
                    </a:p>
                    <a:p>
                      <a:pPr marL="0" marR="0">
                        <a:lnSpc>
                          <a:spcPct val="100000"/>
                        </a:lnSpc>
                        <a:spcBef>
                          <a:spcPts val="0"/>
                        </a:spcBef>
                        <a:spcAft>
                          <a:spcPts val="0"/>
                        </a:spcAft>
                      </a:pPr>
                      <a:r>
                        <a:rPr lang="en-US" sz="1400" dirty="0" smtClean="0">
                          <a:solidFill>
                            <a:srgbClr val="000000"/>
                          </a:solidFill>
                          <a:effectLst/>
                          <a:latin typeface="+mn-lt"/>
                          <a:ea typeface="Calibri"/>
                        </a:rPr>
                        <a:t>Modeling in 3–5 builds on K–2 experiences and progresses to building and revising simple models and using models to represent events and design solutions.</a:t>
                      </a:r>
                    </a:p>
                    <a:p>
                      <a:pPr marL="169863" marR="0" indent="-16986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rPr>
                        <a:t>Use models to describe phenomena. </a:t>
                      </a:r>
                      <a:endParaRPr lang="en-US" sz="14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55633554"/>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66688" marR="0" indent="-166688">
                        <a:lnSpc>
                          <a:spcPct val="100000"/>
                        </a:lnSpc>
                        <a:spcBef>
                          <a:spcPts val="0"/>
                        </a:spcBef>
                        <a:spcAft>
                          <a:spcPts val="0"/>
                        </a:spcAft>
                      </a:pPr>
                      <a:r>
                        <a:rPr lang="en-US" sz="1400" b="1" dirty="0" smtClean="0">
                          <a:solidFill>
                            <a:srgbClr val="000000"/>
                          </a:solidFill>
                          <a:effectLst/>
                          <a:latin typeface="+mn-lt"/>
                          <a:ea typeface="Calibri"/>
                        </a:rPr>
                        <a:t>Planning and Carrying Out Investigations </a:t>
                      </a:r>
                    </a:p>
                    <a:p>
                      <a:pPr marL="0" marR="0">
                        <a:lnSpc>
                          <a:spcPct val="100000"/>
                        </a:lnSpc>
                        <a:spcBef>
                          <a:spcPts val="0"/>
                        </a:spcBef>
                        <a:spcAft>
                          <a:spcPts val="0"/>
                        </a:spcAft>
                      </a:pPr>
                      <a:r>
                        <a:rPr lang="en-US" sz="1300" dirty="0" smtClean="0">
                          <a:solidFill>
                            <a:srgbClr val="000000"/>
                          </a:solidFill>
                          <a:effectLst/>
                          <a:latin typeface="+mn-lt"/>
                          <a:ea typeface="Calibri"/>
                        </a:rPr>
                        <a:t>Planning and carrying out investigations to answer questions or test solutions to problems in 3–5 builds on K–2 experiences and progresses to include investigations that control variables and provide evidence to support explanations or design solutions. </a:t>
                      </a:r>
                    </a:p>
                    <a:p>
                      <a:pPr marL="225425" marR="0" indent="-225425">
                        <a:lnSpc>
                          <a:spcPct val="100000"/>
                        </a:lnSpc>
                        <a:spcBef>
                          <a:spcPts val="0"/>
                        </a:spcBef>
                        <a:spcAft>
                          <a:spcPts val="0"/>
                        </a:spcAft>
                        <a:buFont typeface="Arial" pitchFamily="34" charset="0"/>
                        <a:buChar char="•"/>
                      </a:pPr>
                      <a:r>
                        <a:rPr lang="en-US" sz="1300" dirty="0" smtClean="0">
                          <a:solidFill>
                            <a:srgbClr val="000000"/>
                          </a:solidFill>
                          <a:effectLst/>
                          <a:latin typeface="+mn-lt"/>
                          <a:ea typeface="Calibri"/>
                        </a:rPr>
                        <a:t>Make observations and/or measurements to produce data to serve as the basis for evidence for an explanation of a phenomenon or test a design solution. </a:t>
                      </a:r>
                      <a:endParaRPr lang="en-US" sz="13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2930265"/>
              </p:ext>
            </p:extLst>
          </p:nvPr>
        </p:nvGraphicFramePr>
        <p:xfrm>
          <a:off x="533400" y="2727735"/>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66688" marR="0" indent="-166688">
                        <a:lnSpc>
                          <a:spcPct val="100000"/>
                        </a:lnSpc>
                        <a:spcBef>
                          <a:spcPts val="0"/>
                        </a:spcBef>
                        <a:spcAft>
                          <a:spcPts val="0"/>
                        </a:spcAft>
                      </a:pPr>
                      <a:r>
                        <a:rPr lang="en-US" sz="1400" b="1" dirty="0" smtClean="0">
                          <a:solidFill>
                            <a:srgbClr val="000000"/>
                          </a:solidFill>
                          <a:effectLst/>
                          <a:latin typeface="+mn-lt"/>
                          <a:ea typeface="Calibri"/>
                        </a:rPr>
                        <a:t>Analyzing and Interpreting Data  </a:t>
                      </a:r>
                    </a:p>
                    <a:p>
                      <a:pPr marL="0" marR="0">
                        <a:lnSpc>
                          <a:spcPct val="100000"/>
                        </a:lnSpc>
                        <a:spcBef>
                          <a:spcPts val="0"/>
                        </a:spcBef>
                        <a:spcAft>
                          <a:spcPts val="0"/>
                        </a:spcAft>
                      </a:pPr>
                      <a:r>
                        <a:rPr lang="en-US" sz="1300" dirty="0" smtClean="0">
                          <a:solidFill>
                            <a:srgbClr val="000000"/>
                          </a:solidFill>
                          <a:effectLst/>
                          <a:latin typeface="+mn-lt"/>
                          <a:ea typeface="Calibri"/>
                        </a:rPr>
                        <a:t>Analyzing data in 3–5 builds on K–2 experiences and progresses to introducing quantitative approaches to collecting data and conducting multiple trials of qualitative observations. When possible and feasible, digital tools should be used. </a:t>
                      </a:r>
                    </a:p>
                    <a:p>
                      <a:pPr marL="225425" marR="0" indent="-225425">
                        <a:lnSpc>
                          <a:spcPct val="100000"/>
                        </a:lnSpc>
                        <a:spcBef>
                          <a:spcPts val="0"/>
                        </a:spcBef>
                        <a:spcAft>
                          <a:spcPts val="0"/>
                        </a:spcAft>
                        <a:buFont typeface="Arial" pitchFamily="34" charset="0"/>
                        <a:buChar char="•"/>
                      </a:pPr>
                      <a:r>
                        <a:rPr lang="en-US" sz="1300" dirty="0" smtClean="0">
                          <a:solidFill>
                            <a:srgbClr val="000000"/>
                          </a:solidFill>
                          <a:effectLst/>
                          <a:latin typeface="+mn-lt"/>
                          <a:ea typeface="Calibri"/>
                        </a:rPr>
                        <a:t>Analyze and interpret data to make sense of phenomena, using logical reasoning, mathematics, and/or computation. </a:t>
                      </a:r>
                      <a:endParaRPr lang="en-US" sz="13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20508301"/>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66688" marR="0" indent="-166688">
                        <a:lnSpc>
                          <a:spcPct val="100000"/>
                        </a:lnSpc>
                        <a:spcBef>
                          <a:spcPts val="0"/>
                        </a:spcBef>
                        <a:spcAft>
                          <a:spcPts val="0"/>
                        </a:spcAft>
                      </a:pPr>
                      <a:r>
                        <a:rPr lang="en-US" sz="1400" b="1" dirty="0" smtClean="0">
                          <a:solidFill>
                            <a:srgbClr val="000000"/>
                          </a:solidFill>
                          <a:effectLst/>
                          <a:latin typeface="+mn-lt"/>
                          <a:ea typeface="Calibri"/>
                        </a:rPr>
                        <a:t>Using Mathematics and Computational Thinking   </a:t>
                      </a:r>
                    </a:p>
                    <a:p>
                      <a:pPr marL="0" marR="0">
                        <a:lnSpc>
                          <a:spcPct val="100000"/>
                        </a:lnSpc>
                        <a:spcBef>
                          <a:spcPts val="0"/>
                        </a:spcBef>
                        <a:spcAft>
                          <a:spcPts val="0"/>
                        </a:spcAft>
                      </a:pPr>
                      <a:r>
                        <a:rPr lang="en-US" sz="1300" dirty="0" smtClean="0">
                          <a:solidFill>
                            <a:srgbClr val="000000"/>
                          </a:solidFill>
                          <a:effectLst/>
                          <a:latin typeface="+mn-lt"/>
                          <a:ea typeface="Calibri"/>
                        </a:rPr>
                        <a:t>Mathematical and computational thinking in 3–5 builds on K–2 experiences and progresses to extending quantitative measurements to a variety of physical properties and using computation and mathematics to analyze data and compare alternative design solutions. </a:t>
                      </a:r>
                    </a:p>
                    <a:p>
                      <a:pPr marL="225425" marR="0" indent="-225425">
                        <a:lnSpc>
                          <a:spcPct val="100000"/>
                        </a:lnSpc>
                        <a:spcBef>
                          <a:spcPts val="0"/>
                        </a:spcBef>
                        <a:spcAft>
                          <a:spcPts val="0"/>
                        </a:spcAft>
                        <a:buFont typeface="Arial" pitchFamily="34" charset="0"/>
                        <a:buChar char="•"/>
                      </a:pPr>
                      <a:r>
                        <a:rPr lang="en-US" sz="1300" dirty="0" smtClean="0">
                          <a:solidFill>
                            <a:srgbClr val="000000"/>
                          </a:solidFill>
                          <a:effectLst/>
                          <a:latin typeface="+mn-lt"/>
                          <a:ea typeface="Calibri"/>
                        </a:rPr>
                        <a:t>Organize simple data sets to reveal patterns that suggest relationships. </a:t>
                      </a:r>
                      <a:endParaRPr lang="en-US" sz="13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98044990"/>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66688" marR="0" indent="-166688">
                        <a:lnSpc>
                          <a:spcPct val="100000"/>
                        </a:lnSpc>
                        <a:spcBef>
                          <a:spcPts val="0"/>
                        </a:spcBef>
                        <a:spcAft>
                          <a:spcPts val="0"/>
                        </a:spcAft>
                      </a:pPr>
                      <a:r>
                        <a:rPr lang="en-US" sz="1400" b="1" dirty="0" smtClean="0">
                          <a:solidFill>
                            <a:srgbClr val="000000"/>
                          </a:solidFill>
                          <a:effectLst/>
                          <a:latin typeface="+mn-lt"/>
                          <a:ea typeface="Calibri"/>
                        </a:rPr>
                        <a:t>Constructing Explanations and Designing Solutions    </a:t>
                      </a:r>
                    </a:p>
                    <a:p>
                      <a:pPr marL="0" marR="0">
                        <a:lnSpc>
                          <a:spcPct val="100000"/>
                        </a:lnSpc>
                        <a:spcBef>
                          <a:spcPts val="0"/>
                        </a:spcBef>
                        <a:spcAft>
                          <a:spcPts val="0"/>
                        </a:spcAft>
                      </a:pPr>
                      <a:r>
                        <a:rPr lang="en-US" sz="1300" dirty="0" smtClean="0">
                          <a:solidFill>
                            <a:srgbClr val="000000"/>
                          </a:solidFill>
                          <a:effectLst/>
                          <a:latin typeface="+mn-lt"/>
                          <a:ea typeface="Calibri"/>
                        </a:rPr>
                        <a:t>Constructing explanations and designing solutions in 3–5 builds on K–2 experiences and progresses to the use of evidence in constructing explanations that specify variables that describe and predict phenomena and in designing multiple solutions to design problems. </a:t>
                      </a:r>
                    </a:p>
                    <a:p>
                      <a:pPr marL="225425" marR="0" indent="-225425">
                        <a:lnSpc>
                          <a:spcPct val="100000"/>
                        </a:lnSpc>
                        <a:spcBef>
                          <a:spcPts val="0"/>
                        </a:spcBef>
                        <a:spcAft>
                          <a:spcPts val="0"/>
                        </a:spcAft>
                        <a:buFont typeface="Arial" pitchFamily="34" charset="0"/>
                        <a:buChar char="•"/>
                      </a:pPr>
                      <a:r>
                        <a:rPr lang="en-US" sz="1300" dirty="0" smtClean="0">
                          <a:solidFill>
                            <a:srgbClr val="000000"/>
                          </a:solidFill>
                          <a:effectLst/>
                          <a:latin typeface="+mn-lt"/>
                          <a:ea typeface="Calibri"/>
                        </a:rPr>
                        <a:t>Identify the evidence that supports particular points in an explanation. </a:t>
                      </a:r>
                      <a:endParaRPr lang="en-US" sz="13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44767757"/>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66688" marR="0" indent="-166688">
                        <a:lnSpc>
                          <a:spcPct val="100000"/>
                        </a:lnSpc>
                        <a:spcBef>
                          <a:spcPts val="0"/>
                        </a:spcBef>
                        <a:spcAft>
                          <a:spcPts val="0"/>
                        </a:spcAft>
                      </a:pPr>
                      <a:r>
                        <a:rPr lang="en-US" sz="1400" b="1" dirty="0" smtClean="0">
                          <a:solidFill>
                            <a:srgbClr val="000000"/>
                          </a:solidFill>
                          <a:effectLst/>
                          <a:latin typeface="+mn-lt"/>
                          <a:ea typeface="Calibri"/>
                        </a:rPr>
                        <a:t>Engaging in Argument from Evidence </a:t>
                      </a:r>
                    </a:p>
                    <a:p>
                      <a:pPr marL="0" marR="0">
                        <a:lnSpc>
                          <a:spcPct val="100000"/>
                        </a:lnSpc>
                        <a:spcBef>
                          <a:spcPts val="0"/>
                        </a:spcBef>
                        <a:spcAft>
                          <a:spcPts val="0"/>
                        </a:spcAft>
                      </a:pPr>
                      <a:r>
                        <a:rPr lang="en-US" sz="1300" dirty="0" smtClean="0">
                          <a:solidFill>
                            <a:srgbClr val="000000"/>
                          </a:solidFill>
                          <a:effectLst/>
                          <a:latin typeface="+mn-lt"/>
                          <a:ea typeface="Calibri"/>
                        </a:rPr>
                        <a:t>Engaging in argument from evidence in 3–5 builds on K–2 experiences and progresses to critiquing the scientific explanations or solutions proposed by peers by citing relevant evidence about the natural and designed world(s). </a:t>
                      </a:r>
                    </a:p>
                    <a:p>
                      <a:pPr marL="225425" marR="0" indent="-225425">
                        <a:lnSpc>
                          <a:spcPct val="100000"/>
                        </a:lnSpc>
                        <a:spcBef>
                          <a:spcPts val="0"/>
                        </a:spcBef>
                        <a:spcAft>
                          <a:spcPts val="0"/>
                        </a:spcAft>
                        <a:buFont typeface="Arial" pitchFamily="34" charset="0"/>
                        <a:buChar char="•"/>
                      </a:pPr>
                      <a:r>
                        <a:rPr lang="en-US" sz="1300" dirty="0" smtClean="0">
                          <a:solidFill>
                            <a:srgbClr val="000000"/>
                          </a:solidFill>
                          <a:effectLst/>
                          <a:latin typeface="+mn-lt"/>
                          <a:ea typeface="Calibri"/>
                        </a:rPr>
                        <a:t>Compare and refine arguments based on an evaluation of the evidence presented. </a:t>
                      </a:r>
                      <a:endParaRPr lang="en-US" sz="13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69253977"/>
              </p:ext>
            </p:extLst>
          </p:nvPr>
        </p:nvGraphicFramePr>
        <p:xfrm>
          <a:off x="533400" y="2723536"/>
          <a:ext cx="8110536" cy="3749265"/>
        </p:xfrm>
        <a:graphic>
          <a:graphicData uri="http://schemas.openxmlformats.org/drawingml/2006/table">
            <a:tbl>
              <a:tblPr firstRow="1" firstCol="1" bandRow="1"/>
              <a:tblGrid>
                <a:gridCol w="2586037"/>
                <a:gridCol w="3276600"/>
                <a:gridCol w="2247899"/>
              </a:tblGrid>
              <a:tr h="182892">
                <a:tc>
                  <a:txBody>
                    <a:bodyPr/>
                    <a:lstStyle/>
                    <a:p>
                      <a:pPr marL="0" marR="0" algn="ctr">
                        <a:spcBef>
                          <a:spcPts val="0"/>
                        </a:spcBef>
                        <a:spcAft>
                          <a:spcPts val="0"/>
                        </a:spcAft>
                      </a:pPr>
                      <a:r>
                        <a:rPr lang="en-US" sz="1200" b="1" dirty="0">
                          <a:solidFill>
                            <a:srgbClr val="FFFFFF"/>
                          </a:solidFill>
                          <a:effectLst/>
                          <a:latin typeface="Tahoma"/>
                          <a:ea typeface="Calibri"/>
                        </a:rPr>
                        <a:t>Science and Engineering Practices</a:t>
                      </a:r>
                      <a:endParaRPr lang="en-US" sz="1800" dirty="0">
                        <a:solidFill>
                          <a:srgbClr val="000000"/>
                        </a:solidFill>
                        <a:effectLst/>
                        <a:latin typeface="Tahoma"/>
                        <a:ea typeface="Calibri"/>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p>
                      <a:pPr marL="166688" marR="0" indent="-166688">
                        <a:lnSpc>
                          <a:spcPct val="100000"/>
                        </a:lnSpc>
                        <a:spcBef>
                          <a:spcPts val="0"/>
                        </a:spcBef>
                        <a:spcAft>
                          <a:spcPts val="0"/>
                        </a:spcAft>
                      </a:pPr>
                      <a:r>
                        <a:rPr lang="en-US" sz="1400" b="1" dirty="0" smtClean="0">
                          <a:solidFill>
                            <a:srgbClr val="000000"/>
                          </a:solidFill>
                          <a:effectLst/>
                          <a:latin typeface="+mn-lt"/>
                          <a:ea typeface="Calibri"/>
                        </a:rPr>
                        <a:t>Obtaining, Evaluating, and Communicating Information  </a:t>
                      </a:r>
                    </a:p>
                    <a:p>
                      <a:pPr marL="0" marR="0">
                        <a:lnSpc>
                          <a:spcPct val="100000"/>
                        </a:lnSpc>
                        <a:spcBef>
                          <a:spcPts val="0"/>
                        </a:spcBef>
                        <a:spcAft>
                          <a:spcPts val="0"/>
                        </a:spcAft>
                      </a:pPr>
                      <a:r>
                        <a:rPr lang="en-US" sz="1300" dirty="0" smtClean="0">
                          <a:solidFill>
                            <a:srgbClr val="000000"/>
                          </a:solidFill>
                          <a:effectLst/>
                          <a:latin typeface="+mn-lt"/>
                          <a:ea typeface="Calibri"/>
                        </a:rPr>
                        <a:t>Obtaining, evaluating, and communicating information in 3–5 builds on K–2 experiences and progresses to evaluating the merit and accuracy of ideas and methods. </a:t>
                      </a:r>
                    </a:p>
                    <a:p>
                      <a:pPr marL="225425" marR="0" indent="-225425">
                        <a:lnSpc>
                          <a:spcPct val="100000"/>
                        </a:lnSpc>
                        <a:spcBef>
                          <a:spcPts val="0"/>
                        </a:spcBef>
                        <a:spcAft>
                          <a:spcPts val="0"/>
                        </a:spcAft>
                        <a:buFont typeface="Arial" pitchFamily="34" charset="0"/>
                        <a:buChar char="•"/>
                      </a:pPr>
                      <a:r>
                        <a:rPr lang="en-US" sz="1300" dirty="0" smtClean="0">
                          <a:solidFill>
                            <a:srgbClr val="000000"/>
                          </a:solidFill>
                          <a:effectLst/>
                          <a:latin typeface="+mn-lt"/>
                          <a:ea typeface="Calibri"/>
                        </a:rPr>
                        <a:t>Communicate scientific and/or technical information orally and/or in written formats, including various forms of media and may include tables, diagrams, and charts. </a:t>
                      </a:r>
                      <a:endParaRPr lang="en-US" sz="1300" dirty="0">
                        <a:solidFill>
                          <a:srgbClr val="000000"/>
                        </a:solidFill>
                        <a:effectLst/>
                        <a:latin typeface="+mn-lt"/>
                        <a:ea typeface="Calibri"/>
                      </a:endParaRPr>
                    </a:p>
                  </a:txBody>
                  <a:tcPr marL="68582" marR="6858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27013" marR="0" indent="-227013">
                        <a:lnSpc>
                          <a:spcPct val="100000"/>
                        </a:lnSpc>
                        <a:spcBef>
                          <a:spcPts val="0"/>
                        </a:spcBef>
                        <a:spcAft>
                          <a:spcPts val="0"/>
                        </a:spcAft>
                      </a:pPr>
                      <a:endParaRPr lang="en-US" sz="1400"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n-lt"/>
                        <a:ea typeface="Calibri"/>
                        <a:cs typeface="Times New Roman"/>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928688272"/>
              </p:ext>
            </p:extLst>
          </p:nvPr>
        </p:nvGraphicFramePr>
        <p:xfrm>
          <a:off x="533400" y="1433052"/>
          <a:ext cx="8110536" cy="5037066"/>
        </p:xfrm>
        <a:graphic>
          <a:graphicData uri="http://schemas.openxmlformats.org/drawingml/2006/table">
            <a:tbl>
              <a:tblPr firstRow="1" firstCol="1" bandRow="1"/>
              <a:tblGrid>
                <a:gridCol w="2586037"/>
                <a:gridCol w="3276600"/>
                <a:gridCol w="2247899"/>
              </a:tblGrid>
              <a:tr h="182892">
                <a:tc gridSpan="3">
                  <a:txBody>
                    <a:bodyPr/>
                    <a:lstStyle/>
                    <a:p>
                      <a:pPr marL="0" marR="0">
                        <a:spcBef>
                          <a:spcPts val="0"/>
                        </a:spcBef>
                        <a:spcAft>
                          <a:spcPts val="0"/>
                        </a:spcAft>
                      </a:pPr>
                      <a:r>
                        <a:rPr lang="en-US" sz="1200" b="1" dirty="0">
                          <a:solidFill>
                            <a:schemeClr val="bg1"/>
                          </a:solidFill>
                          <a:effectLst/>
                          <a:latin typeface="+mn-lt"/>
                          <a:ea typeface="Calibri"/>
                        </a:rPr>
                        <a:t>MS-PS1 Matter and Its Interactions </a:t>
                      </a:r>
                      <a:endParaRPr lang="en-US" sz="1200" dirty="0">
                        <a:solidFill>
                          <a:schemeClr val="bg1"/>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883979">
                <a:tc gridSpan="3">
                  <a:txBody>
                    <a:bodyPr/>
                    <a:lstStyle/>
                    <a:p>
                      <a:pPr marL="0" marR="0">
                        <a:spcBef>
                          <a:spcPts val="0"/>
                        </a:spcBef>
                        <a:spcAft>
                          <a:spcPts val="0"/>
                        </a:spcAft>
                      </a:pPr>
                      <a:r>
                        <a:rPr lang="en-US" sz="1000" dirty="0" smtClean="0">
                          <a:solidFill>
                            <a:schemeClr val="bg1"/>
                          </a:solidFill>
                          <a:effectLst/>
                          <a:latin typeface="+mn-lt"/>
                          <a:ea typeface="Calibri"/>
                        </a:rPr>
                        <a:t>Students who demonstrate understanding can: </a:t>
                      </a:r>
                    </a:p>
                    <a:p>
                      <a:pPr marL="914400" marR="0" indent="-914400">
                        <a:spcBef>
                          <a:spcPts val="0"/>
                        </a:spcBef>
                        <a:spcAft>
                          <a:spcPts val="0"/>
                        </a:spcAft>
                        <a:tabLst/>
                      </a:pPr>
                      <a:r>
                        <a:rPr lang="en-US" sz="1400" b="1" dirty="0" smtClean="0">
                          <a:solidFill>
                            <a:schemeClr val="bg1"/>
                          </a:solidFill>
                          <a:effectLst/>
                          <a:latin typeface="+mn-lt"/>
                          <a:ea typeface="Calibri"/>
                        </a:rPr>
                        <a:t>MS-PS1-1.	Develop a model to describe that matter is made of particles too small to be seen. </a:t>
                      </a:r>
                      <a:r>
                        <a:rPr lang="en-US" sz="1050" dirty="0" smtClean="0">
                          <a:solidFill>
                            <a:schemeClr val="bg1"/>
                          </a:solidFill>
                          <a:effectLst/>
                          <a:latin typeface="+mn-lt"/>
                          <a:ea typeface="Calibri"/>
                        </a:rPr>
                        <a:t>[Clarification Statement: Examples of evidence could include adding air to expand a basketball, compressing air in a syringe, dissolving sugar in water, and evaporating salt water.] [</a:t>
                      </a:r>
                      <a:r>
                        <a:rPr lang="en-US" sz="1050" i="1" dirty="0" smtClean="0">
                          <a:solidFill>
                            <a:schemeClr val="bg1"/>
                          </a:solidFill>
                          <a:effectLst/>
                          <a:latin typeface="+mn-lt"/>
                          <a:ea typeface="Calibri"/>
                        </a:rPr>
                        <a:t>Assessment Boundary: Assessment does not include the atomic-scale mechanism of evaporation and condensation or defining the unseen particles.</a:t>
                      </a:r>
                      <a:r>
                        <a:rPr lang="en-US" sz="1050" dirty="0" smtClean="0">
                          <a:solidFill>
                            <a:schemeClr val="bg1"/>
                          </a:solidFill>
                          <a:effectLst/>
                          <a:latin typeface="+mn-lt"/>
                          <a:ea typeface="Calibri"/>
                        </a:rPr>
                        <a:t>] </a:t>
                      </a:r>
                    </a:p>
                    <a:p>
                      <a:pPr marL="685800" marR="0" indent="-685800">
                        <a:spcBef>
                          <a:spcPts val="0"/>
                        </a:spcBef>
                        <a:spcAft>
                          <a:spcPts val="0"/>
                        </a:spcAft>
                      </a:pPr>
                      <a:r>
                        <a:rPr lang="en-US" sz="800" dirty="0" smtClean="0">
                          <a:solidFill>
                            <a:schemeClr val="bg1"/>
                          </a:solidFill>
                          <a:effectLst/>
                          <a:latin typeface="+mn-lt"/>
                          <a:ea typeface="Calibri"/>
                        </a:rPr>
                        <a:t> </a:t>
                      </a:r>
                      <a:endParaRPr lang="en-US" sz="1600" dirty="0">
                        <a:solidFill>
                          <a:schemeClr val="bg1"/>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137169">
                <a:tc gridSpan="3">
                  <a:txBody>
                    <a:bodyPr/>
                    <a:lstStyle/>
                    <a:p>
                      <a:pPr marL="0" marR="0" algn="ctr">
                        <a:spcBef>
                          <a:spcPts val="0"/>
                        </a:spcBef>
                        <a:spcAft>
                          <a:spcPts val="0"/>
                        </a:spcAft>
                      </a:pPr>
                      <a:r>
                        <a:rPr lang="en-US" sz="900" dirty="0" smtClean="0">
                          <a:solidFill>
                            <a:schemeClr val="tx1"/>
                          </a:solidFill>
                          <a:effectLst/>
                          <a:latin typeface="Tahoma"/>
                          <a:ea typeface="Calibri"/>
                        </a:rPr>
                        <a:t> </a:t>
                      </a:r>
                      <a:endParaRPr lang="en-US" sz="1600" dirty="0">
                        <a:solidFill>
                          <a:schemeClr val="tx1"/>
                        </a:solidFill>
                        <a:effectLst/>
                        <a:latin typeface="Tahoma"/>
                        <a:ea typeface="Calibri"/>
                      </a:endParaRPr>
                    </a:p>
                  </a:txBody>
                  <a:tcPr marL="68582" marR="685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82892">
                <a:tc>
                  <a:txBody>
                    <a:bodyPr/>
                    <a:lstStyle/>
                    <a:p>
                      <a:pPr marL="0" marR="0" algn="ctr">
                        <a:spcBef>
                          <a:spcPts val="0"/>
                        </a:spcBef>
                        <a:spcAft>
                          <a:spcPts val="0"/>
                        </a:spcAft>
                      </a:pPr>
                      <a:r>
                        <a:rPr lang="en-US" sz="1200" dirty="0" smtClean="0">
                          <a:solidFill>
                            <a:srgbClr val="000000"/>
                          </a:solidFill>
                          <a:effectLst/>
                          <a:latin typeface="Tahoma"/>
                          <a:ea typeface="Calibri"/>
                        </a:rPr>
                        <a:t/>
                      </a:r>
                      <a:br>
                        <a:rPr lang="en-US" sz="1200" dirty="0" smtClean="0">
                          <a:solidFill>
                            <a:srgbClr val="000000"/>
                          </a:solidFill>
                          <a:effectLst/>
                          <a:latin typeface="Tahoma"/>
                          <a:ea typeface="Calibri"/>
                        </a:rPr>
                      </a:br>
                      <a:endParaRPr lang="en-US" sz="1200" dirty="0">
                        <a:solidFill>
                          <a:srgbClr val="000000"/>
                        </a:solidFill>
                        <a:effectLst/>
                        <a:latin typeface="Tahoma"/>
                        <a:ea typeface="Calibri"/>
                      </a:endParaRPr>
                    </a:p>
                  </a:txBody>
                  <a:tcPr marL="68582" marR="685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b="1" dirty="0" smtClean="0">
                          <a:solidFill>
                            <a:srgbClr val="FFFFFF"/>
                          </a:solidFill>
                          <a:effectLst/>
                          <a:latin typeface="Tahoma"/>
                          <a:ea typeface="Calibri"/>
                        </a:rPr>
                        <a:t>Disciplinary </a:t>
                      </a:r>
                      <a:r>
                        <a:rPr lang="en-US" sz="1200" b="1" dirty="0">
                          <a:solidFill>
                            <a:srgbClr val="FFFFFF"/>
                          </a:solidFill>
                          <a:effectLst/>
                          <a:latin typeface="Tahoma"/>
                          <a:ea typeface="Calibri"/>
                        </a:rPr>
                        <a:t>Core Ideas</a:t>
                      </a: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spcBef>
                          <a:spcPts val="0"/>
                        </a:spcBef>
                        <a:spcAft>
                          <a:spcPts val="0"/>
                        </a:spcAft>
                      </a:pPr>
                      <a:endParaRPr lang="en-US" sz="1800" dirty="0">
                        <a:solidFill>
                          <a:srgbClr val="000000"/>
                        </a:solidFill>
                        <a:effectLst/>
                        <a:latin typeface="Tahoma"/>
                        <a:ea typeface="Calibri"/>
                      </a:endParaRPr>
                    </a:p>
                  </a:txBody>
                  <a:tcPr marL="68582" marR="685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mn-lt"/>
                        <a:ea typeface="Calibri"/>
                      </a:endParaRPr>
                    </a:p>
                  </a:txBody>
                  <a:tcPr marL="68582" marR="6858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nSpc>
                          <a:spcPct val="100000"/>
                        </a:lnSpc>
                        <a:spcBef>
                          <a:spcPts val="0"/>
                        </a:spcBef>
                        <a:spcAft>
                          <a:spcPts val="0"/>
                        </a:spcAft>
                      </a:pPr>
                      <a:r>
                        <a:rPr lang="en-US" sz="1400" b="1" dirty="0" smtClean="0">
                          <a:solidFill>
                            <a:srgbClr val="000000"/>
                          </a:solidFill>
                          <a:effectLst/>
                          <a:latin typeface="+mn-lt"/>
                          <a:ea typeface="Calibri"/>
                          <a:cs typeface="Times New Roman"/>
                        </a:rPr>
                        <a:t>ESS2.A: Earth</a:t>
                      </a:r>
                      <a:r>
                        <a:rPr lang="en-US" sz="1400" b="1" baseline="0" dirty="0" smtClean="0">
                          <a:solidFill>
                            <a:srgbClr val="000000"/>
                          </a:solidFill>
                          <a:effectLst/>
                          <a:latin typeface="+mn-lt"/>
                          <a:ea typeface="Calibri"/>
                          <a:cs typeface="Times New Roman"/>
                        </a:rPr>
                        <a:t> Materials and Systems</a:t>
                      </a:r>
                      <a:endParaRPr lang="en-US" sz="1400" b="1" dirty="0" smtClean="0">
                        <a:solidFill>
                          <a:srgbClr val="000000"/>
                        </a:solidFill>
                        <a:effectLst/>
                        <a:latin typeface="+mn-lt"/>
                        <a:ea typeface="Calibri"/>
                        <a:cs typeface="Times New Roman"/>
                      </a:endParaRPr>
                    </a:p>
                    <a:p>
                      <a:pPr marL="227013" marR="0" indent="-227013">
                        <a:lnSpc>
                          <a:spcPct val="100000"/>
                        </a:lnSpc>
                        <a:spcBef>
                          <a:spcPts val="0"/>
                        </a:spcBef>
                        <a:spcAft>
                          <a:spcPts val="0"/>
                        </a:spcAft>
                        <a:buFont typeface="Arial" pitchFamily="34" charset="0"/>
                        <a:buChar char="•"/>
                      </a:pPr>
                      <a:r>
                        <a:rPr lang="en-US" sz="1400" dirty="0" smtClean="0">
                          <a:solidFill>
                            <a:srgbClr val="000000"/>
                          </a:solidFill>
                          <a:effectLst/>
                          <a:latin typeface="+mn-lt"/>
                          <a:ea typeface="Calibri"/>
                          <a:cs typeface="Times New Roman"/>
                        </a:rPr>
                        <a:t>Rainfall</a:t>
                      </a:r>
                      <a:r>
                        <a:rPr lang="en-US" sz="1400" baseline="0" dirty="0" smtClean="0">
                          <a:solidFill>
                            <a:srgbClr val="000000"/>
                          </a:solidFill>
                          <a:effectLst/>
                          <a:latin typeface="+mn-lt"/>
                          <a:ea typeface="Calibri"/>
                          <a:cs typeface="Times New Roman"/>
                        </a:rPr>
                        <a:t> helps to shape the land and affects the types of things found in a region.  Water, ice, wind, living organisms, and gravity break down rocks, soils, and sediments into smaller particles and move them around.</a:t>
                      </a:r>
                    </a:p>
                    <a:p>
                      <a:pPr marL="227013" marR="0" indent="-227013">
                        <a:lnSpc>
                          <a:spcPct val="100000"/>
                        </a:lnSpc>
                        <a:spcBef>
                          <a:spcPts val="0"/>
                        </a:spcBef>
                        <a:spcAft>
                          <a:spcPts val="0"/>
                        </a:spcAft>
                      </a:pPr>
                      <a:endParaRPr lang="en-US" sz="800" b="1" dirty="0" smtClean="0">
                        <a:solidFill>
                          <a:srgbClr val="000000"/>
                        </a:solidFill>
                        <a:effectLst/>
                        <a:latin typeface="+mn-lt"/>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mn-lt"/>
                        <a:ea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457200" y="0"/>
            <a:ext cx="6934200" cy="1200329"/>
          </a:xfrm>
          <a:prstGeom prst="rect">
            <a:avLst/>
          </a:prstGeom>
          <a:noFill/>
        </p:spPr>
        <p:txBody>
          <a:bodyPr wrap="square" rtlCol="0">
            <a:spAutoFit/>
          </a:bodyPr>
          <a:lstStyle/>
          <a:p>
            <a:r>
              <a:rPr lang="en-US" sz="3600" dirty="0">
                <a:solidFill>
                  <a:schemeClr val="bg1"/>
                </a:solidFill>
              </a:rPr>
              <a:t>But Should Also </a:t>
            </a:r>
            <a:br>
              <a:rPr lang="en-US" sz="3600" dirty="0">
                <a:solidFill>
                  <a:schemeClr val="bg1"/>
                </a:solidFill>
              </a:rPr>
            </a:br>
            <a:r>
              <a:rPr lang="en-US" sz="3600" dirty="0">
                <a:solidFill>
                  <a:schemeClr val="bg1"/>
                </a:solidFill>
              </a:rPr>
              <a:t>Mix and Match Elements</a:t>
            </a:r>
          </a:p>
        </p:txBody>
      </p:sp>
    </p:spTree>
    <p:extLst>
      <p:ext uri="{BB962C8B-B14F-4D97-AF65-F5344CB8AC3E}">
        <p14:creationId xmlns:p14="http://schemas.microsoft.com/office/powerpoint/2010/main" val="353610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900" decel="100000" fill="hold"/>
                                        <p:tgtEl>
                                          <p:spTgt spid="1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900" decel="100000" fill="hold"/>
                                        <p:tgtEl>
                                          <p:spTgt spid="1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900" decel="100000" fill="hold"/>
                                        <p:tgtEl>
                                          <p:spTgt spid="14"/>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900" decel="100000" fill="hold"/>
                                        <p:tgtEl>
                                          <p:spTgt spid="16"/>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900" decel="100000" fill="hold"/>
                                        <p:tgtEl>
                                          <p:spTgt spid="17"/>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900" decel="100000" fill="hold"/>
                                        <p:tgtEl>
                                          <p:spTgt spid="18"/>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900" decel="100000" fill="hold"/>
                                        <p:tgtEl>
                                          <p:spTgt spid="19"/>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900" decel="100000" fill="hold"/>
                                        <p:tgtEl>
                                          <p:spTgt spid="21"/>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7" presetClass="entr" presetSubtype="0" fill="hold" nodeType="click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anim calcmode="lin" valueType="num">
                                      <p:cBhvr>
                                        <p:cTn id="120" dur="1000" fill="hold"/>
                                        <p:tgtEl>
                                          <p:spTgt spid="22"/>
                                        </p:tgtEl>
                                        <p:attrNameLst>
                                          <p:attrName>ppt_x</p:attrName>
                                        </p:attrNameLst>
                                      </p:cBhvr>
                                      <p:tavLst>
                                        <p:tav tm="0">
                                          <p:val>
                                            <p:strVal val="#ppt_x"/>
                                          </p:val>
                                        </p:tav>
                                        <p:tav tm="100000">
                                          <p:val>
                                            <p:strVal val="#ppt_x"/>
                                          </p:val>
                                        </p:tav>
                                      </p:tavLst>
                                    </p:anim>
                                    <p:anim calcmode="lin" valueType="num">
                                      <p:cBhvr>
                                        <p:cTn id="121" dur="900" decel="100000" fill="hold"/>
                                        <p:tgtEl>
                                          <p:spTgt spid="22"/>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770023332"/>
              </p:ext>
            </p:extLst>
          </p:nvPr>
        </p:nvGraphicFramePr>
        <p:xfrm>
          <a:off x="411564" y="1219200"/>
          <a:ext cx="8320872" cy="5551745"/>
        </p:xfrm>
        <a:graphic>
          <a:graphicData uri="http://schemas.openxmlformats.org/drawingml/2006/table">
            <a:tbl>
              <a:tblPr firstRow="1" firstCol="1" bandRow="1"/>
              <a:tblGrid>
                <a:gridCol w="4236080"/>
                <a:gridCol w="4084792"/>
              </a:tblGrid>
              <a:tr h="4049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tabLst>
                          <a:tab pos="1122045" algn="ctr"/>
                        </a:tabLst>
                      </a:pPr>
                      <a:r>
                        <a:rPr lang="en-US" sz="2400" b="1" dirty="0">
                          <a:solidFill>
                            <a:schemeClr val="bg1"/>
                          </a:solidFill>
                          <a:effectLst/>
                        </a:rPr>
                        <a:t>Life Science</a:t>
                      </a:r>
                      <a:endParaRPr lang="en-US" sz="3200" b="1" dirty="0">
                        <a:solidFill>
                          <a:schemeClr val="bg1"/>
                        </a:solidFill>
                        <a:effectLst/>
                        <a:latin typeface="Times New Roman"/>
                        <a:ea typeface="Times New Roman"/>
                        <a:cs typeface="Times New Roman"/>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dirty="0" smtClean="0">
                          <a:solidFill>
                            <a:schemeClr val="bg1"/>
                          </a:solidFill>
                          <a:effectLst/>
                        </a:rPr>
                        <a:t>Physical Science</a:t>
                      </a:r>
                      <a:endParaRPr lang="en-US" sz="3200" b="1" dirty="0" smtClean="0">
                        <a:solidFill>
                          <a:schemeClr val="bg1"/>
                        </a:solidFill>
                        <a:effectLst/>
                        <a:latin typeface="Times New Roman"/>
                        <a:ea typeface="Times New Roman"/>
                        <a:cs typeface="Times New Roman"/>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3098895">
                <a:tc>
                  <a:txBody>
                    <a:bodyPr/>
                    <a:lstStyle/>
                    <a:p>
                      <a:pPr marL="573088" marR="0" indent="-573088" algn="l">
                        <a:lnSpc>
                          <a:spcPct val="115000"/>
                        </a:lnSpc>
                        <a:spcBef>
                          <a:spcPts val="0"/>
                        </a:spcBef>
                        <a:spcAft>
                          <a:spcPts val="0"/>
                        </a:spcAft>
                      </a:pPr>
                      <a:r>
                        <a:rPr lang="en-US" sz="2000" b="0" dirty="0" smtClean="0">
                          <a:solidFill>
                            <a:schemeClr val="tx1"/>
                          </a:solidFill>
                          <a:effectLst/>
                        </a:rPr>
                        <a:t>LS1:	From </a:t>
                      </a:r>
                      <a:r>
                        <a:rPr lang="en-US" sz="2000" b="0" dirty="0">
                          <a:solidFill>
                            <a:schemeClr val="tx1"/>
                          </a:solidFill>
                          <a:effectLst/>
                        </a:rPr>
                        <a:t>Molecules to </a:t>
                      </a:r>
                      <a:r>
                        <a:rPr lang="en-US" sz="2000" b="0" dirty="0" smtClean="0">
                          <a:solidFill>
                            <a:schemeClr val="tx1"/>
                          </a:solidFill>
                          <a:effectLst/>
                        </a:rPr>
                        <a:t>Organisms:</a:t>
                      </a:r>
                      <a:r>
                        <a:rPr lang="en-US" sz="2000" b="0" baseline="0" dirty="0" smtClean="0">
                          <a:solidFill>
                            <a:schemeClr val="tx1"/>
                          </a:solidFill>
                          <a:effectLst/>
                        </a:rPr>
                        <a:t> </a:t>
                      </a:r>
                      <a:r>
                        <a:rPr lang="en-US" sz="2000" b="0" dirty="0" smtClean="0">
                          <a:solidFill>
                            <a:schemeClr val="tx1"/>
                          </a:solidFill>
                          <a:effectLst/>
                        </a:rPr>
                        <a:t>Structures </a:t>
                      </a:r>
                      <a:r>
                        <a:rPr lang="en-US" sz="2000" b="0" dirty="0">
                          <a:solidFill>
                            <a:schemeClr val="tx1"/>
                          </a:solidFill>
                          <a:effectLst/>
                        </a:rPr>
                        <a:t>and Processes</a:t>
                      </a:r>
                      <a:endParaRPr lang="en-US" sz="3200" b="0" dirty="0">
                        <a:solidFill>
                          <a:schemeClr val="tx1"/>
                        </a:solidFill>
                        <a:effectLst/>
                      </a:endParaRPr>
                    </a:p>
                    <a:p>
                      <a:pPr marL="573088" marR="0" indent="-573088" algn="l">
                        <a:lnSpc>
                          <a:spcPct val="115000"/>
                        </a:lnSpc>
                        <a:spcBef>
                          <a:spcPts val="0"/>
                        </a:spcBef>
                        <a:spcAft>
                          <a:spcPts val="0"/>
                        </a:spcAft>
                      </a:pPr>
                      <a:endParaRPr lang="en-US" sz="600" b="0" dirty="0" smtClean="0">
                        <a:solidFill>
                          <a:schemeClr val="tx1"/>
                        </a:solidFill>
                        <a:effectLst/>
                      </a:endParaRPr>
                    </a:p>
                    <a:p>
                      <a:pPr marL="573088" marR="0" indent="-573088" algn="l">
                        <a:lnSpc>
                          <a:spcPct val="115000"/>
                        </a:lnSpc>
                        <a:spcBef>
                          <a:spcPts val="0"/>
                        </a:spcBef>
                        <a:spcAft>
                          <a:spcPts val="0"/>
                        </a:spcAft>
                      </a:pPr>
                      <a:r>
                        <a:rPr lang="en-US" sz="2000" b="0" dirty="0" smtClean="0">
                          <a:solidFill>
                            <a:schemeClr val="tx1"/>
                          </a:solidFill>
                          <a:effectLst/>
                        </a:rPr>
                        <a:t>LS2</a:t>
                      </a:r>
                      <a:r>
                        <a:rPr lang="en-US" sz="2000" b="0" dirty="0">
                          <a:solidFill>
                            <a:schemeClr val="tx1"/>
                          </a:solidFill>
                          <a:effectLst/>
                        </a:rPr>
                        <a:t>: </a:t>
                      </a:r>
                      <a:r>
                        <a:rPr lang="en-US" sz="2000" b="0" dirty="0" smtClean="0">
                          <a:solidFill>
                            <a:schemeClr val="tx1"/>
                          </a:solidFill>
                          <a:effectLst/>
                        </a:rPr>
                        <a:t>	Ecosystems</a:t>
                      </a:r>
                      <a:r>
                        <a:rPr lang="en-US" sz="2000" b="0" dirty="0">
                          <a:solidFill>
                            <a:schemeClr val="tx1"/>
                          </a:solidFill>
                          <a:effectLst/>
                        </a:rPr>
                        <a:t>: Interactions, Energy, and Dynamics</a:t>
                      </a:r>
                      <a:endParaRPr lang="en-US" sz="3200" b="0" dirty="0">
                        <a:solidFill>
                          <a:schemeClr val="tx1"/>
                        </a:solidFill>
                        <a:effectLst/>
                      </a:endParaRPr>
                    </a:p>
                    <a:p>
                      <a:pPr marL="573088" marR="0" indent="-573088" algn="l">
                        <a:lnSpc>
                          <a:spcPct val="115000"/>
                        </a:lnSpc>
                        <a:spcBef>
                          <a:spcPts val="0"/>
                        </a:spcBef>
                        <a:spcAft>
                          <a:spcPts val="0"/>
                        </a:spcAft>
                      </a:pPr>
                      <a:endParaRPr lang="en-US" sz="600" b="0" dirty="0" smtClean="0">
                        <a:solidFill>
                          <a:schemeClr val="tx1"/>
                        </a:solidFill>
                        <a:effectLst/>
                      </a:endParaRPr>
                    </a:p>
                    <a:p>
                      <a:pPr marL="573088" marR="0" indent="-573088" algn="l">
                        <a:lnSpc>
                          <a:spcPct val="115000"/>
                        </a:lnSpc>
                        <a:spcBef>
                          <a:spcPts val="0"/>
                        </a:spcBef>
                        <a:spcAft>
                          <a:spcPts val="0"/>
                        </a:spcAft>
                      </a:pPr>
                      <a:r>
                        <a:rPr lang="en-US" sz="2000" b="0" dirty="0" smtClean="0">
                          <a:solidFill>
                            <a:schemeClr val="tx1"/>
                          </a:solidFill>
                          <a:effectLst/>
                        </a:rPr>
                        <a:t>LS3:	Heredity</a:t>
                      </a:r>
                      <a:r>
                        <a:rPr lang="en-US" sz="2000" b="0" dirty="0">
                          <a:solidFill>
                            <a:schemeClr val="tx1"/>
                          </a:solidFill>
                          <a:effectLst/>
                        </a:rPr>
                        <a:t>: Inheritance and Variation of Traits</a:t>
                      </a:r>
                      <a:endParaRPr lang="en-US" sz="3200" b="0" dirty="0">
                        <a:solidFill>
                          <a:schemeClr val="tx1"/>
                        </a:solidFill>
                        <a:effectLst/>
                      </a:endParaRPr>
                    </a:p>
                    <a:p>
                      <a:pPr marL="573088" marR="0" indent="-573088" algn="l">
                        <a:lnSpc>
                          <a:spcPct val="115000"/>
                        </a:lnSpc>
                        <a:spcBef>
                          <a:spcPts val="0"/>
                        </a:spcBef>
                        <a:spcAft>
                          <a:spcPts val="0"/>
                        </a:spcAft>
                      </a:pPr>
                      <a:endParaRPr lang="en-US" sz="600" b="0" dirty="0" smtClean="0">
                        <a:solidFill>
                          <a:schemeClr val="tx1"/>
                        </a:solidFill>
                        <a:effectLst/>
                      </a:endParaRPr>
                    </a:p>
                    <a:p>
                      <a:pPr marL="573088" marR="0" indent="-573088" algn="l">
                        <a:lnSpc>
                          <a:spcPct val="115000"/>
                        </a:lnSpc>
                        <a:spcBef>
                          <a:spcPts val="0"/>
                        </a:spcBef>
                        <a:spcAft>
                          <a:spcPts val="0"/>
                        </a:spcAft>
                      </a:pPr>
                      <a:r>
                        <a:rPr lang="en-US" sz="2000" b="0" dirty="0" smtClean="0">
                          <a:solidFill>
                            <a:schemeClr val="tx1"/>
                          </a:solidFill>
                          <a:effectLst/>
                        </a:rPr>
                        <a:t>LS4</a:t>
                      </a:r>
                      <a:r>
                        <a:rPr lang="en-US" sz="2000" b="0" dirty="0">
                          <a:solidFill>
                            <a:schemeClr val="tx1"/>
                          </a:solidFill>
                          <a:effectLst/>
                        </a:rPr>
                        <a:t>: </a:t>
                      </a:r>
                      <a:r>
                        <a:rPr lang="en-US" sz="2000" b="0" dirty="0" smtClean="0">
                          <a:solidFill>
                            <a:schemeClr val="tx1"/>
                          </a:solidFill>
                          <a:effectLst/>
                        </a:rPr>
                        <a:t>	Biological </a:t>
                      </a:r>
                      <a:r>
                        <a:rPr lang="en-US" sz="2000" b="0" dirty="0">
                          <a:solidFill>
                            <a:schemeClr val="tx1"/>
                          </a:solidFill>
                          <a:effectLst/>
                        </a:rPr>
                        <a:t>Evolution: Unity and </a:t>
                      </a:r>
                      <a:r>
                        <a:rPr lang="en-US" sz="2000" b="0" dirty="0" smtClean="0">
                          <a:solidFill>
                            <a:schemeClr val="tx1"/>
                          </a:solidFill>
                          <a:effectLst/>
                        </a:rPr>
                        <a:t>Diversity</a:t>
                      </a:r>
                    </a:p>
                    <a:p>
                      <a:pPr marL="573088" marR="0" indent="-573088" algn="l">
                        <a:lnSpc>
                          <a:spcPct val="115000"/>
                        </a:lnSpc>
                        <a:spcBef>
                          <a:spcPts val="0"/>
                        </a:spcBef>
                        <a:spcAft>
                          <a:spcPts val="0"/>
                        </a:spcAft>
                      </a:pPr>
                      <a:endParaRPr lang="en-US" sz="600" b="0" dirty="0">
                        <a:solidFill>
                          <a:schemeClr val="tx1"/>
                        </a:solidFill>
                        <a:effectLst/>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marR="0" indent="-461963" algn="l">
                        <a:lnSpc>
                          <a:spcPct val="115000"/>
                        </a:lnSpc>
                        <a:spcBef>
                          <a:spcPts val="0"/>
                        </a:spcBef>
                        <a:spcAft>
                          <a:spcPts val="0"/>
                        </a:spcAft>
                      </a:pPr>
                      <a:r>
                        <a:rPr lang="en-US" sz="2000" b="0" dirty="0" smtClean="0">
                          <a:solidFill>
                            <a:schemeClr val="tx1"/>
                          </a:solidFill>
                          <a:effectLst/>
                        </a:rPr>
                        <a:t>PS1: Matter and Its Interactions</a:t>
                      </a:r>
                      <a:endParaRPr lang="en-US" sz="3200" b="0" dirty="0" smtClean="0">
                        <a:solidFill>
                          <a:schemeClr val="tx1"/>
                        </a:solidFill>
                        <a:effectLst/>
                      </a:endParaRPr>
                    </a:p>
                    <a:p>
                      <a:pPr marL="461963" marR="0" indent="-461963" algn="l">
                        <a:lnSpc>
                          <a:spcPct val="115000"/>
                        </a:lnSpc>
                        <a:spcBef>
                          <a:spcPts val="0"/>
                        </a:spcBef>
                        <a:spcAft>
                          <a:spcPts val="0"/>
                        </a:spcAft>
                      </a:pPr>
                      <a:endParaRPr lang="en-US" sz="600" b="0" dirty="0" smtClean="0">
                        <a:solidFill>
                          <a:schemeClr val="tx1"/>
                        </a:solidFill>
                        <a:effectLst/>
                      </a:endParaRPr>
                    </a:p>
                    <a:p>
                      <a:pPr marL="461963" marR="0" indent="-461963" algn="l">
                        <a:lnSpc>
                          <a:spcPct val="115000"/>
                        </a:lnSpc>
                        <a:spcBef>
                          <a:spcPts val="0"/>
                        </a:spcBef>
                        <a:spcAft>
                          <a:spcPts val="0"/>
                        </a:spcAft>
                      </a:pPr>
                      <a:r>
                        <a:rPr lang="en-US" sz="2000" b="0" dirty="0" smtClean="0">
                          <a:solidFill>
                            <a:schemeClr val="tx1"/>
                          </a:solidFill>
                          <a:effectLst/>
                        </a:rPr>
                        <a:t>PS2: Motion and Stability: Forces and Interactions</a:t>
                      </a:r>
                      <a:endParaRPr lang="en-US" sz="3200" b="0" dirty="0" smtClean="0">
                        <a:solidFill>
                          <a:schemeClr val="tx1"/>
                        </a:solidFill>
                        <a:effectLst/>
                      </a:endParaRPr>
                    </a:p>
                    <a:p>
                      <a:pPr marL="461963" marR="0" indent="-461963" algn="l">
                        <a:lnSpc>
                          <a:spcPct val="115000"/>
                        </a:lnSpc>
                        <a:spcBef>
                          <a:spcPts val="0"/>
                        </a:spcBef>
                        <a:spcAft>
                          <a:spcPts val="0"/>
                        </a:spcAft>
                      </a:pPr>
                      <a:endParaRPr lang="en-US" sz="600" b="0" dirty="0" smtClean="0">
                        <a:solidFill>
                          <a:schemeClr val="tx1"/>
                        </a:solidFill>
                        <a:effectLst/>
                      </a:endParaRPr>
                    </a:p>
                    <a:p>
                      <a:pPr marL="461963" marR="0" indent="-461963" algn="l">
                        <a:lnSpc>
                          <a:spcPct val="115000"/>
                        </a:lnSpc>
                        <a:spcBef>
                          <a:spcPts val="0"/>
                        </a:spcBef>
                        <a:spcAft>
                          <a:spcPts val="0"/>
                        </a:spcAft>
                      </a:pPr>
                      <a:r>
                        <a:rPr lang="en-US" sz="2000" b="0" dirty="0" smtClean="0">
                          <a:solidFill>
                            <a:schemeClr val="tx1"/>
                          </a:solidFill>
                          <a:effectLst/>
                        </a:rPr>
                        <a:t>PS3: Energy</a:t>
                      </a:r>
                      <a:endParaRPr lang="en-US" sz="3200" b="0" dirty="0" smtClean="0">
                        <a:solidFill>
                          <a:schemeClr val="tx1"/>
                        </a:solidFill>
                        <a:effectLst/>
                      </a:endParaRPr>
                    </a:p>
                    <a:p>
                      <a:pPr marL="461963" marR="0" indent="-461963" algn="l">
                        <a:lnSpc>
                          <a:spcPct val="115000"/>
                        </a:lnSpc>
                        <a:spcBef>
                          <a:spcPts val="0"/>
                        </a:spcBef>
                        <a:spcAft>
                          <a:spcPts val="0"/>
                        </a:spcAft>
                      </a:pPr>
                      <a:endParaRPr lang="en-US" sz="600" b="0" dirty="0" smtClean="0">
                        <a:solidFill>
                          <a:schemeClr val="tx1"/>
                        </a:solidFill>
                        <a:effectLst/>
                      </a:endParaRPr>
                    </a:p>
                    <a:p>
                      <a:pPr marL="461963" marR="0" indent="-461963" algn="l">
                        <a:lnSpc>
                          <a:spcPct val="115000"/>
                        </a:lnSpc>
                        <a:spcBef>
                          <a:spcPts val="0"/>
                        </a:spcBef>
                        <a:spcAft>
                          <a:spcPts val="0"/>
                        </a:spcAft>
                      </a:pPr>
                      <a:r>
                        <a:rPr lang="en-US" sz="2000" b="0" dirty="0" smtClean="0">
                          <a:solidFill>
                            <a:schemeClr val="tx1"/>
                          </a:solidFill>
                          <a:effectLst/>
                        </a:rPr>
                        <a:t>PS4: Waves and Their Applications in Technologies for Information Transfer</a:t>
                      </a:r>
                      <a:endParaRPr lang="en-US" sz="2000" dirty="0"/>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641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tab pos="1122045" algn="ctr"/>
                        </a:tabLst>
                        <a:defRPr/>
                      </a:pPr>
                      <a:r>
                        <a:rPr lang="en-US" sz="2400" b="1" dirty="0" smtClean="0">
                          <a:solidFill>
                            <a:schemeClr val="bg1"/>
                          </a:solidFill>
                          <a:effectLst/>
                        </a:rPr>
                        <a:t>Earth &amp; Space Science</a:t>
                      </a:r>
                      <a:endParaRPr lang="en-US" sz="3200" b="1" dirty="0" smtClean="0">
                        <a:solidFill>
                          <a:schemeClr val="bg1"/>
                        </a:solidFill>
                        <a:effectLst/>
                        <a:latin typeface="Times New Roman"/>
                        <a:ea typeface="Times New Roman"/>
                        <a:cs typeface="Times New Roman"/>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2400" b="1" dirty="0" smtClean="0">
                          <a:solidFill>
                            <a:schemeClr val="bg1"/>
                          </a:solidFill>
                          <a:effectLst/>
                        </a:rPr>
                        <a:t>Engineering &amp; Technology</a:t>
                      </a:r>
                      <a:endParaRPr lang="en-US" sz="3200" b="1" dirty="0">
                        <a:solidFill>
                          <a:schemeClr val="bg1"/>
                        </a:solidFill>
                        <a:effectLst/>
                        <a:latin typeface="Times New Roman"/>
                        <a:ea typeface="Times New Roman"/>
                        <a:cs typeface="Times New Roman"/>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1442169">
                <a:tc>
                  <a:txBody>
                    <a:bodyPr/>
                    <a:lstStyle/>
                    <a:p>
                      <a:pPr marL="388620" marR="0" indent="-388620" algn="l">
                        <a:lnSpc>
                          <a:spcPct val="115000"/>
                        </a:lnSpc>
                        <a:spcBef>
                          <a:spcPts val="0"/>
                        </a:spcBef>
                        <a:spcAft>
                          <a:spcPts val="0"/>
                        </a:spcAft>
                      </a:pPr>
                      <a:r>
                        <a:rPr lang="en-US" sz="2000" b="0" dirty="0">
                          <a:solidFill>
                            <a:schemeClr val="tx1"/>
                          </a:solidFill>
                          <a:effectLst/>
                        </a:rPr>
                        <a:t>ESS1: Earth’s Place in the Universe</a:t>
                      </a:r>
                      <a:endParaRPr lang="en-US" sz="3200" b="0" dirty="0">
                        <a:solidFill>
                          <a:schemeClr val="tx1"/>
                        </a:solidFill>
                        <a:effectLst/>
                      </a:endParaRPr>
                    </a:p>
                    <a:p>
                      <a:pPr marL="388620" marR="0" indent="-388620" algn="l">
                        <a:lnSpc>
                          <a:spcPct val="115000"/>
                        </a:lnSpc>
                        <a:spcBef>
                          <a:spcPts val="0"/>
                        </a:spcBef>
                        <a:spcAft>
                          <a:spcPts val="0"/>
                        </a:spcAft>
                      </a:pPr>
                      <a:endParaRPr lang="en-US" sz="600" b="0" dirty="0" smtClean="0">
                        <a:solidFill>
                          <a:schemeClr val="tx1"/>
                        </a:solidFill>
                        <a:effectLst/>
                      </a:endParaRPr>
                    </a:p>
                    <a:p>
                      <a:pPr marL="388620" marR="0" indent="-388620" algn="l">
                        <a:lnSpc>
                          <a:spcPct val="115000"/>
                        </a:lnSpc>
                        <a:spcBef>
                          <a:spcPts val="0"/>
                        </a:spcBef>
                        <a:spcAft>
                          <a:spcPts val="0"/>
                        </a:spcAft>
                      </a:pPr>
                      <a:r>
                        <a:rPr lang="en-US" sz="2000" b="0" dirty="0" smtClean="0">
                          <a:solidFill>
                            <a:schemeClr val="tx1"/>
                          </a:solidFill>
                          <a:effectLst/>
                        </a:rPr>
                        <a:t>ESS2</a:t>
                      </a:r>
                      <a:r>
                        <a:rPr lang="en-US" sz="2000" b="0" dirty="0">
                          <a:solidFill>
                            <a:schemeClr val="tx1"/>
                          </a:solidFill>
                          <a:effectLst/>
                        </a:rPr>
                        <a:t>: Earth’s Systems</a:t>
                      </a:r>
                      <a:endParaRPr lang="en-US" sz="3200" b="0" dirty="0">
                        <a:solidFill>
                          <a:schemeClr val="tx1"/>
                        </a:solidFill>
                        <a:effectLst/>
                      </a:endParaRPr>
                    </a:p>
                    <a:p>
                      <a:pPr marL="388620" marR="0" indent="-388620" algn="l">
                        <a:lnSpc>
                          <a:spcPct val="115000"/>
                        </a:lnSpc>
                        <a:spcBef>
                          <a:spcPts val="0"/>
                        </a:spcBef>
                        <a:spcAft>
                          <a:spcPts val="0"/>
                        </a:spcAft>
                      </a:pPr>
                      <a:endParaRPr lang="en-US" sz="600" b="0" dirty="0" smtClean="0">
                        <a:solidFill>
                          <a:schemeClr val="tx1"/>
                        </a:solidFill>
                        <a:effectLst/>
                      </a:endParaRPr>
                    </a:p>
                    <a:p>
                      <a:pPr marL="388620" marR="0" indent="-388620" algn="l">
                        <a:lnSpc>
                          <a:spcPct val="115000"/>
                        </a:lnSpc>
                        <a:spcBef>
                          <a:spcPts val="0"/>
                        </a:spcBef>
                        <a:spcAft>
                          <a:spcPts val="0"/>
                        </a:spcAft>
                      </a:pPr>
                      <a:r>
                        <a:rPr lang="en-US" sz="2000" b="0" dirty="0" smtClean="0">
                          <a:solidFill>
                            <a:schemeClr val="tx1"/>
                          </a:solidFill>
                          <a:effectLst/>
                        </a:rPr>
                        <a:t>ESS3</a:t>
                      </a:r>
                      <a:r>
                        <a:rPr lang="en-US" sz="2000" b="0" dirty="0">
                          <a:solidFill>
                            <a:schemeClr val="tx1"/>
                          </a:solidFill>
                          <a:effectLst/>
                        </a:rPr>
                        <a:t>: Earth and Human </a:t>
                      </a:r>
                      <a:r>
                        <a:rPr lang="en-US" sz="2000" b="0" dirty="0" smtClean="0">
                          <a:solidFill>
                            <a:schemeClr val="tx1"/>
                          </a:solidFill>
                          <a:effectLst/>
                        </a:rPr>
                        <a:t>Activity</a:t>
                      </a:r>
                      <a:endParaRPr lang="en-US" sz="3200" b="0" dirty="0">
                        <a:solidFill>
                          <a:schemeClr val="tx1"/>
                        </a:solidFill>
                        <a:effectLst/>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3088" marR="0" indent="-573088" algn="l">
                        <a:lnSpc>
                          <a:spcPct val="115000"/>
                        </a:lnSpc>
                        <a:spcBef>
                          <a:spcPts val="0"/>
                        </a:spcBef>
                        <a:spcAft>
                          <a:spcPts val="0"/>
                        </a:spcAft>
                      </a:pPr>
                      <a:r>
                        <a:rPr lang="en-US" sz="2000" dirty="0">
                          <a:solidFill>
                            <a:schemeClr val="tx1"/>
                          </a:solidFill>
                          <a:effectLst/>
                        </a:rPr>
                        <a:t>ETS1: Engineering Design</a:t>
                      </a:r>
                      <a:endParaRPr lang="en-US" sz="3200" dirty="0">
                        <a:solidFill>
                          <a:schemeClr val="tx1"/>
                        </a:solidFill>
                        <a:effectLst/>
                      </a:endParaRPr>
                    </a:p>
                    <a:p>
                      <a:pPr marL="573088" marR="0" indent="-573088" algn="l">
                        <a:lnSpc>
                          <a:spcPct val="115000"/>
                        </a:lnSpc>
                        <a:spcBef>
                          <a:spcPts val="0"/>
                        </a:spcBef>
                        <a:spcAft>
                          <a:spcPts val="0"/>
                        </a:spcAft>
                      </a:pPr>
                      <a:endParaRPr lang="en-US" sz="600" dirty="0" smtClean="0">
                        <a:solidFill>
                          <a:schemeClr val="tx1"/>
                        </a:solidFill>
                        <a:effectLst/>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1"/>
          <p:cNvSpPr txBox="1">
            <a:spLocks/>
          </p:cNvSpPr>
          <p:nvPr/>
        </p:nvSpPr>
        <p:spPr>
          <a:xfrm>
            <a:off x="457200" y="274638"/>
            <a:ext cx="6705600" cy="715962"/>
          </a:xfrm>
          <a:prstGeom prst="rect">
            <a:avLst/>
          </a:prstGeom>
        </p:spPr>
        <p:txBody>
          <a:bodyPr anchor="ctr">
            <a:noAutofit/>
          </a:bodyPr>
          <a:lstStyle>
            <a:lvl1pPr algn="l" defTabSz="914400" rtl="0" eaLnBrk="1" latinLnBrk="0" hangingPunct="1">
              <a:spcBef>
                <a:spcPct val="0"/>
              </a:spcBef>
              <a:buNone/>
              <a:defRPr sz="3600" kern="1200">
                <a:solidFill>
                  <a:srgbClr val="0071B5"/>
                </a:solidFill>
                <a:latin typeface="+mj-lt"/>
                <a:ea typeface="+mj-ea"/>
                <a:cs typeface="+mj-cs"/>
              </a:defRPr>
            </a:lvl1pPr>
          </a:lstStyle>
          <a:p>
            <a:r>
              <a:rPr lang="en-US" dirty="0" smtClean="0">
                <a:solidFill>
                  <a:schemeClr val="bg1"/>
                </a:solidFill>
              </a:rPr>
              <a:t>Disciplinary Core Ideas (DCIs)</a:t>
            </a:r>
            <a:endParaRPr lang="en-US" dirty="0">
              <a:solidFill>
                <a:schemeClr val="bg1"/>
              </a:solidFill>
            </a:endParaRPr>
          </a:p>
        </p:txBody>
      </p:sp>
    </p:spTree>
    <p:extLst>
      <p:ext uri="{BB962C8B-B14F-4D97-AF65-F5344CB8AC3E}">
        <p14:creationId xmlns:p14="http://schemas.microsoft.com/office/powerpoint/2010/main" val="140519805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304800" y="228600"/>
          <a:ext cx="8534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04800" y="1676400"/>
            <a:ext cx="8610600" cy="4343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510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304800" y="228600"/>
          <a:ext cx="8534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04800" y="3124200"/>
            <a:ext cx="8610600" cy="2895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43300" y="3352800"/>
            <a:ext cx="2057400" cy="553998"/>
          </a:xfrm>
          <a:prstGeom prst="rect">
            <a:avLst/>
          </a:prstGeom>
          <a:noFill/>
        </p:spPr>
        <p:txBody>
          <a:bodyPr wrap="square" rtlCol="0">
            <a:spAutoFit/>
          </a:bodyPr>
          <a:lstStyle/>
          <a:p>
            <a:pPr algn="ctr"/>
            <a:r>
              <a:rPr lang="en-US" sz="3000" dirty="0" smtClean="0"/>
              <a:t>Disciplines</a:t>
            </a:r>
            <a:endParaRPr lang="en-US" sz="3000" dirty="0"/>
          </a:p>
        </p:txBody>
      </p:sp>
    </p:spTree>
    <p:extLst>
      <p:ext uri="{BB962C8B-B14F-4D97-AF65-F5344CB8AC3E}">
        <p14:creationId xmlns:p14="http://schemas.microsoft.com/office/powerpoint/2010/main" val="673388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304800" y="228600"/>
          <a:ext cx="8534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04800" y="3124200"/>
            <a:ext cx="8610600" cy="2895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43300" y="3352800"/>
            <a:ext cx="2057400" cy="553998"/>
          </a:xfrm>
          <a:prstGeom prst="rect">
            <a:avLst/>
          </a:prstGeom>
          <a:noFill/>
        </p:spPr>
        <p:txBody>
          <a:bodyPr wrap="square" rtlCol="0">
            <a:spAutoFit/>
          </a:bodyPr>
          <a:lstStyle/>
          <a:p>
            <a:pPr algn="ctr"/>
            <a:r>
              <a:rPr lang="en-US" sz="3000" dirty="0" smtClean="0">
                <a:latin typeface="Arial"/>
                <a:cs typeface="Arial"/>
              </a:rPr>
              <a:t>Disciplines</a:t>
            </a:r>
            <a:endParaRPr lang="en-US" sz="3000" dirty="0">
              <a:latin typeface="Arial"/>
              <a:cs typeface="Arial"/>
            </a:endParaRPr>
          </a:p>
        </p:txBody>
      </p:sp>
    </p:spTree>
    <p:extLst>
      <p:ext uri="{BB962C8B-B14F-4D97-AF65-F5344CB8AC3E}">
        <p14:creationId xmlns:p14="http://schemas.microsoft.com/office/powerpoint/2010/main" val="393464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304800" y="228600"/>
          <a:ext cx="8534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04800" y="4648200"/>
            <a:ext cx="8610600" cy="137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00300" y="4800600"/>
            <a:ext cx="4343400" cy="553998"/>
          </a:xfrm>
          <a:prstGeom prst="rect">
            <a:avLst/>
          </a:prstGeom>
          <a:noFill/>
        </p:spPr>
        <p:txBody>
          <a:bodyPr wrap="square" rtlCol="0">
            <a:spAutoFit/>
          </a:bodyPr>
          <a:lstStyle/>
          <a:p>
            <a:pPr algn="ctr"/>
            <a:r>
              <a:rPr lang="en-US" sz="3000" dirty="0" smtClean="0">
                <a:latin typeface="Arial"/>
                <a:cs typeface="Arial"/>
              </a:rPr>
              <a:t>Disciplinary Core Ideas</a:t>
            </a:r>
            <a:endParaRPr lang="en-US" sz="3000" dirty="0">
              <a:latin typeface="Arial"/>
              <a:cs typeface="Arial"/>
            </a:endParaRPr>
          </a:p>
        </p:txBody>
      </p:sp>
      <p:sp>
        <p:nvSpPr>
          <p:cNvPr id="7" name="TextBox 6"/>
          <p:cNvSpPr txBox="1"/>
          <p:nvPr/>
        </p:nvSpPr>
        <p:spPr>
          <a:xfrm>
            <a:off x="2514600" y="5410200"/>
            <a:ext cx="4343400" cy="553998"/>
          </a:xfrm>
          <a:prstGeom prst="rect">
            <a:avLst/>
          </a:prstGeom>
          <a:noFill/>
        </p:spPr>
        <p:txBody>
          <a:bodyPr wrap="square" rtlCol="0">
            <a:spAutoFit/>
          </a:bodyPr>
          <a:lstStyle/>
          <a:p>
            <a:pPr algn="ctr"/>
            <a:r>
              <a:rPr lang="en-US" sz="3000" dirty="0" smtClean="0">
                <a:latin typeface="Arial"/>
                <a:cs typeface="Arial"/>
              </a:rPr>
              <a:t>DCIs</a:t>
            </a:r>
            <a:endParaRPr lang="en-US" sz="3000" dirty="0">
              <a:latin typeface="Arial"/>
              <a:cs typeface="Arial"/>
            </a:endParaRPr>
          </a:p>
        </p:txBody>
      </p:sp>
    </p:spTree>
    <p:extLst>
      <p:ext uri="{BB962C8B-B14F-4D97-AF65-F5344CB8AC3E}">
        <p14:creationId xmlns:p14="http://schemas.microsoft.com/office/powerpoint/2010/main" val="1616393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iscover the NGS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38147</TotalTime>
  <Words>3335</Words>
  <Application>Microsoft Macintosh PowerPoint</Application>
  <PresentationFormat>On-screen Show (4:3)</PresentationFormat>
  <Paragraphs>815</Paragraphs>
  <Slides>40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Calibri</vt:lpstr>
      <vt:lpstr>Courier New</vt:lpstr>
      <vt:lpstr>MS PGothic</vt:lpstr>
      <vt:lpstr>Symbol</vt:lpstr>
      <vt:lpstr>Tahoma</vt:lpstr>
      <vt:lpstr>Times New Roman</vt:lpstr>
      <vt:lpstr>Wingdings</vt:lpstr>
      <vt:lpstr>Arial</vt:lpstr>
      <vt:lpstr>3_Discover the NGSS Powerpoint Template</vt:lpstr>
      <vt:lpstr>The Next Generation Science Standards</vt:lpstr>
      <vt:lpstr>Next Generation Science Standards</vt:lpstr>
      <vt:lpstr>An Analogy Between the  NGSS and a Cake</vt:lpstr>
      <vt:lpstr>A Framework for K–12  Science Education</vt:lpstr>
      <vt:lpstr>PowerPoint Presentation</vt:lpstr>
      <vt:lpstr>PowerPoint Presentation</vt:lpstr>
      <vt:lpstr>PowerPoint Presentation</vt:lpstr>
      <vt:lpstr>PowerPoint Presentation</vt:lpstr>
      <vt:lpstr>PowerPoint Presentation</vt:lpstr>
      <vt:lpstr>PowerPoint Presentation</vt:lpstr>
      <vt:lpstr>Disciplinary Core Ideas (DCIs)</vt:lpstr>
      <vt:lpstr>Science and Engineering  Practices (SEPs)</vt:lpstr>
      <vt:lpstr>Crosscutting Concepts (CCCs)</vt:lpstr>
      <vt:lpstr>The Elements of the Three Dimensions</vt:lpstr>
      <vt:lpstr>The Elements of the  Dimensions</vt:lpstr>
      <vt:lpstr>The Elements of the  Dimensions</vt:lpstr>
      <vt:lpstr>Why Use the Elements  of the Three Dimensions</vt:lpstr>
      <vt:lpstr>Save the Penguins </vt:lpstr>
      <vt:lpstr>Looking for Evidence of 3D Learning</vt:lpstr>
      <vt:lpstr>Engage: Save The Penguins </vt:lpstr>
      <vt:lpstr>Save the Penguins Part 1: </vt:lpstr>
      <vt:lpstr>Reading the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Save the Penguins Part 2: Looking for Evidence of the Three Dimensions</vt:lpstr>
      <vt:lpstr>Evidence From the Immersion Experience</vt:lpstr>
      <vt:lpstr>Save The Penguins  Table Discussion</vt:lpstr>
      <vt:lpstr>PEs Combine Particular Elements  of the Three Dimensions</vt:lpstr>
      <vt:lpstr>Instruction Can Use Those  Same Elements</vt:lpstr>
      <vt:lpstr>Instruction Can Use Those  Same Elements …</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Willard</dc:creator>
  <cp:lastModifiedBy>Microsoft Office User</cp:lastModifiedBy>
  <cp:revision>370</cp:revision>
  <cp:lastPrinted>2015-10-16T14:08:09Z</cp:lastPrinted>
  <dcterms:created xsi:type="dcterms:W3CDTF">2015-07-31T19:51:43Z</dcterms:created>
  <dcterms:modified xsi:type="dcterms:W3CDTF">2017-06-20T06:23:20Z</dcterms:modified>
</cp:coreProperties>
</file>